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3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8"/>
    <p:restoredTop sz="94627"/>
  </p:normalViewPr>
  <p:slideViewPr>
    <p:cSldViewPr snapToGrid="0" snapToObjects="1">
      <p:cViewPr varScale="1">
        <p:scale>
          <a:sx n="57" d="100"/>
          <a:sy n="57" d="100"/>
        </p:scale>
        <p:origin x="-728" y="-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6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543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893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43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96171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20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8388"/>
            <a:ext cx="12191999" cy="4394988"/>
          </a:xfrm>
        </p:spPr>
        <p:txBody>
          <a:bodyPr/>
          <a:lstStyle/>
          <a:p>
            <a:r>
              <a:rPr lang="en-US" sz="7200" spc="300" dirty="0" smtClean="0"/>
              <a:t>What’s in your wallet?</a:t>
            </a:r>
            <a:endParaRPr lang="en-US" sz="7200" spc="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Canadian taxpayers federation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$46.32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ICBC</a:t>
            </a:r>
            <a:br>
              <a:rPr lang="en-US" sz="4800" dirty="0" smtClean="0"/>
            </a:br>
            <a:r>
              <a:rPr lang="en-US" sz="4800" b="1" dirty="0" smtClean="0"/>
              <a:t>$6.13</a:t>
            </a:r>
          </a:p>
        </p:txBody>
      </p:sp>
    </p:spTree>
    <p:extLst>
      <p:ext uri="{BB962C8B-B14F-4D97-AF65-F5344CB8AC3E}">
        <p14:creationId xmlns:p14="http://schemas.microsoft.com/office/powerpoint/2010/main" val="2826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$46.32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765543"/>
            <a:ext cx="6158418" cy="571020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Total Weekly Tax Bill</a:t>
            </a:r>
          </a:p>
          <a:p>
            <a:pPr lvl="1"/>
            <a:r>
              <a:rPr lang="en-US" sz="4400" b="1" dirty="0"/>
              <a:t> </a:t>
            </a:r>
            <a:r>
              <a:rPr lang="en-US" sz="4400" b="1" dirty="0" smtClean="0"/>
              <a:t>Up $46.32 </a:t>
            </a:r>
          </a:p>
          <a:p>
            <a:r>
              <a:rPr lang="en-US" sz="5200" dirty="0" smtClean="0"/>
              <a:t>Total Monthly Tax Bill</a:t>
            </a:r>
            <a:endParaRPr lang="en-US" sz="5200" dirty="0"/>
          </a:p>
          <a:p>
            <a:pPr lvl="1"/>
            <a:r>
              <a:rPr lang="en-US" sz="4400" b="1" dirty="0"/>
              <a:t> </a:t>
            </a:r>
            <a:r>
              <a:rPr lang="en-US" sz="4400" b="1" dirty="0" smtClean="0"/>
              <a:t>Up $200.72</a:t>
            </a:r>
            <a:endParaRPr lang="en-US" sz="4400" b="1" dirty="0"/>
          </a:p>
          <a:p>
            <a:r>
              <a:rPr lang="en-US" sz="4800" dirty="0" smtClean="0"/>
              <a:t>Total Annual Tax Bill</a:t>
            </a:r>
            <a:endParaRPr lang="en-US" sz="4800" dirty="0"/>
          </a:p>
          <a:p>
            <a:pPr lvl="1"/>
            <a:r>
              <a:rPr lang="en-US" sz="4400" b="1" dirty="0"/>
              <a:t> </a:t>
            </a:r>
            <a:r>
              <a:rPr lang="en-US" sz="4400" b="1" dirty="0" smtClean="0"/>
              <a:t>Up $2,409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783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4" y="948276"/>
            <a:ext cx="11043684" cy="50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507408"/>
            <a:ext cx="8134762" cy="372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67" y="2837171"/>
            <a:ext cx="8134762" cy="37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r>
              <a:rPr lang="en-CA" dirty="0" smtClean="0"/>
              <a:t>BUT It’s even worse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43740"/>
            <a:ext cx="10178322" cy="4933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Highest housing costs in Canada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Highest mortgage debt in Canada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Highest credit card debt in Canada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Highest gasoline prices in Canada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42% of income disappears in taxes (Fraser Institute)</a:t>
            </a:r>
          </a:p>
        </p:txBody>
      </p:sp>
    </p:spTree>
    <p:extLst>
      <p:ext uri="{BB962C8B-B14F-4D97-AF65-F5344CB8AC3E}">
        <p14:creationId xmlns:p14="http://schemas.microsoft.com/office/powerpoint/2010/main" val="9541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39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71" t="16812" r="4580"/>
          <a:stretch/>
        </p:blipFill>
        <p:spPr>
          <a:xfrm>
            <a:off x="2405271" y="907926"/>
            <a:ext cx="7474226" cy="50170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47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r>
              <a:rPr lang="en-CA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43740"/>
            <a:ext cx="10178322" cy="4933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Must be competitive, price-wise</a:t>
            </a:r>
          </a:p>
        </p:txBody>
      </p:sp>
    </p:spTree>
    <p:extLst>
      <p:ext uri="{BB962C8B-B14F-4D97-AF65-F5344CB8AC3E}">
        <p14:creationId xmlns:p14="http://schemas.microsoft.com/office/powerpoint/2010/main" val="661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r>
              <a:rPr lang="en-CA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43740"/>
            <a:ext cx="10178322" cy="4933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Must be competitive, price-wise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Cities will demand from you what they won’t demand from themselves</a:t>
            </a:r>
          </a:p>
        </p:txBody>
      </p:sp>
    </p:spTree>
    <p:extLst>
      <p:ext uri="{BB962C8B-B14F-4D97-AF65-F5344CB8AC3E}">
        <p14:creationId xmlns:p14="http://schemas.microsoft.com/office/powerpoint/2010/main" val="4446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76200"/>
            <a:ext cx="8039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canadian</a:t>
            </a:r>
            <a:r>
              <a:rPr lang="en-US" dirty="0" smtClean="0"/>
              <a:t> taxpayers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89653"/>
            <a:ext cx="10178322" cy="48502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26th year fighting for less waste, lower taxes &amp; more government accountability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Offices across the country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$4M/year, powered by 33,000 individual donors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100,000+ supporters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4" y="131198"/>
            <a:ext cx="7275443" cy="65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r>
              <a:rPr lang="en-CA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43740"/>
            <a:ext cx="10178322" cy="4933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Must be competitive, price-wise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Cities will demand from you what they won’t demand from themselves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Must support the push for lower taxes and less red tape</a:t>
            </a:r>
          </a:p>
        </p:txBody>
      </p:sp>
    </p:spTree>
    <p:extLst>
      <p:ext uri="{BB962C8B-B14F-4D97-AF65-F5344CB8AC3E}">
        <p14:creationId xmlns:p14="http://schemas.microsoft.com/office/powerpoint/2010/main" val="4866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Federal Income Tax: </a:t>
            </a:r>
            <a:r>
              <a:rPr lang="en-US" sz="4800" b="1" dirty="0" smtClean="0"/>
              <a:t>$2.63 saved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37884" y="457199"/>
            <a:ext cx="3092115" cy="5448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+ $2.63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$0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Federal GST: </a:t>
            </a:r>
            <a:br>
              <a:rPr lang="en-US" sz="4800" dirty="0" smtClean="0"/>
            </a:br>
            <a:r>
              <a:rPr lang="en-US" sz="4800" b="1" dirty="0" smtClean="0"/>
              <a:t>$2.63</a:t>
            </a:r>
          </a:p>
        </p:txBody>
      </p:sp>
    </p:spTree>
    <p:extLst>
      <p:ext uri="{BB962C8B-B14F-4D97-AF65-F5344CB8AC3E}">
        <p14:creationId xmlns:p14="http://schemas.microsoft.com/office/powerpoint/2010/main" val="21220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$8.17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Federal CPP: </a:t>
            </a:r>
            <a:br>
              <a:rPr lang="en-US" sz="4800" dirty="0" smtClean="0"/>
            </a:br>
            <a:r>
              <a:rPr lang="en-US" sz="4800" b="1" dirty="0" smtClean="0"/>
              <a:t>$8.17</a:t>
            </a:r>
          </a:p>
        </p:txBody>
      </p:sp>
    </p:spTree>
    <p:extLst>
      <p:ext uri="{BB962C8B-B14F-4D97-AF65-F5344CB8AC3E}">
        <p14:creationId xmlns:p14="http://schemas.microsoft.com/office/powerpoint/2010/main" val="10360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$12.47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Federal EI: </a:t>
            </a:r>
            <a:br>
              <a:rPr lang="en-US" sz="4800" dirty="0" smtClean="0"/>
            </a:br>
            <a:r>
              <a:rPr lang="en-US" sz="4800" b="1" dirty="0" smtClean="0"/>
              <a:t>$4.30</a:t>
            </a:r>
          </a:p>
        </p:txBody>
      </p:sp>
    </p:spTree>
    <p:extLst>
      <p:ext uri="{BB962C8B-B14F-4D97-AF65-F5344CB8AC3E}">
        <p14:creationId xmlns:p14="http://schemas.microsoft.com/office/powerpoint/2010/main" val="4009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$30.20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Municipal Taxes</a:t>
            </a:r>
            <a:br>
              <a:rPr lang="en-US" sz="4800" dirty="0" smtClean="0"/>
            </a:br>
            <a:r>
              <a:rPr lang="en-US" sz="4800" b="1" dirty="0" smtClean="0"/>
              <a:t>$17.73</a:t>
            </a:r>
          </a:p>
        </p:txBody>
      </p:sp>
    </p:spTree>
    <p:extLst>
      <p:ext uri="{BB962C8B-B14F-4D97-AF65-F5344CB8AC3E}">
        <p14:creationId xmlns:p14="http://schemas.microsoft.com/office/powerpoint/2010/main" val="5276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$30.83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Provincial Taxes</a:t>
            </a:r>
            <a:br>
              <a:rPr lang="en-US" sz="4800" dirty="0" smtClean="0"/>
            </a:br>
            <a:r>
              <a:rPr lang="en-US" sz="4800" b="1" dirty="0" smtClean="0"/>
              <a:t>$0.63</a:t>
            </a:r>
          </a:p>
        </p:txBody>
      </p:sp>
    </p:spTree>
    <p:extLst>
      <p:ext uri="{BB962C8B-B14F-4D97-AF65-F5344CB8AC3E}">
        <p14:creationId xmlns:p14="http://schemas.microsoft.com/office/powerpoint/2010/main" val="4179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54483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Tax hike since 2009 </a:t>
            </a:r>
            <a:br>
              <a:rPr lang="en-US" sz="3600" dirty="0" smtClean="0"/>
            </a:br>
            <a:r>
              <a:rPr lang="en-US" sz="2800" dirty="0" smtClean="0"/>
              <a:t>(per week):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$40.19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457199"/>
            <a:ext cx="6158418" cy="6018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BC Hydro</a:t>
            </a:r>
            <a:br>
              <a:rPr lang="en-US" sz="4800" dirty="0" smtClean="0"/>
            </a:br>
            <a:r>
              <a:rPr lang="en-US" sz="4800" b="1" dirty="0" smtClean="0"/>
              <a:t>$9.36</a:t>
            </a:r>
          </a:p>
        </p:txBody>
      </p:sp>
    </p:spTree>
    <p:extLst>
      <p:ext uri="{BB962C8B-B14F-4D97-AF65-F5344CB8AC3E}">
        <p14:creationId xmlns:p14="http://schemas.microsoft.com/office/powerpoint/2010/main" val="16178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1432</TotalTime>
  <Words>254</Words>
  <Application>Microsoft Office PowerPoint</Application>
  <PresentationFormat>Custom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Badge</vt:lpstr>
      <vt:lpstr>What’s in your wallet?</vt:lpstr>
      <vt:lpstr>canadian taxpayers federation</vt:lpstr>
      <vt:lpstr>PowerPoint Presentation</vt:lpstr>
      <vt:lpstr>TOTAL Tax hike since 2009  (per week):     $0</vt:lpstr>
      <vt:lpstr>TOTAL Tax hike since 2009  (per week):     - $8.17</vt:lpstr>
      <vt:lpstr>TOTAL Tax hike since 2009  (per week):     - $12.47</vt:lpstr>
      <vt:lpstr>TOTAL Tax hike since 2009  (per week):     - $30.20</vt:lpstr>
      <vt:lpstr>TOTAL Tax hike since 2009  (per week):     - $30.83</vt:lpstr>
      <vt:lpstr>TOTAL Tax hike since 2009  (per week):     - $40.19</vt:lpstr>
      <vt:lpstr>TOTAL Tax hike since 2009  (per week):     - $46.32</vt:lpstr>
      <vt:lpstr>TOTAL Tax hike since 2009  (per week):     - $46.32</vt:lpstr>
      <vt:lpstr>PowerPoint Presentation</vt:lpstr>
      <vt:lpstr>PowerPoint Presentation</vt:lpstr>
      <vt:lpstr>BUT It’s even worse…</vt:lpstr>
      <vt:lpstr>PowerPoint Presentation</vt:lpstr>
      <vt:lpstr>PowerPoint Presentation</vt:lpstr>
      <vt:lpstr>What does it mean?</vt:lpstr>
      <vt:lpstr>What does it mean?</vt:lpstr>
      <vt:lpstr>PowerPoint Presentation</vt:lpstr>
      <vt:lpstr>PowerPoint Presentation</vt:lpstr>
      <vt:lpstr>What does it mean?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</dc:creator>
  <cp:lastModifiedBy>Owner</cp:lastModifiedBy>
  <cp:revision>15</cp:revision>
  <dcterms:created xsi:type="dcterms:W3CDTF">2017-01-18T20:01:44Z</dcterms:created>
  <dcterms:modified xsi:type="dcterms:W3CDTF">2017-02-07T19:22:26Z</dcterms:modified>
</cp:coreProperties>
</file>