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5" r:id="rId4"/>
  </p:sldMasterIdLst>
  <p:notesMasterIdLst>
    <p:notesMasterId r:id="rId18"/>
  </p:notesMasterIdLst>
  <p:handoutMasterIdLst>
    <p:handoutMasterId r:id="rId19"/>
  </p:handoutMasterIdLst>
  <p:sldIdLst>
    <p:sldId id="297" r:id="rId5"/>
    <p:sldId id="306" r:id="rId6"/>
    <p:sldId id="298" r:id="rId7"/>
    <p:sldId id="310" r:id="rId8"/>
    <p:sldId id="299" r:id="rId9"/>
    <p:sldId id="300" r:id="rId10"/>
    <p:sldId id="301" r:id="rId11"/>
    <p:sldId id="302" r:id="rId12"/>
    <p:sldId id="314" r:id="rId13"/>
    <p:sldId id="309" r:id="rId14"/>
    <p:sldId id="316" r:id="rId15"/>
    <p:sldId id="311" r:id="rId16"/>
    <p:sldId id="312" r:id="rId17"/>
  </p:sldIdLst>
  <p:sldSz cx="9144000" cy="6858000" type="screen4x3"/>
  <p:notesSz cx="7112000" cy="9398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3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8B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37" autoAdjust="0"/>
    <p:restoredTop sz="65020" autoAdjust="0"/>
  </p:normalViewPr>
  <p:slideViewPr>
    <p:cSldViewPr snapToGrid="0" snapToObjects="1">
      <p:cViewPr varScale="1">
        <p:scale>
          <a:sx n="56" d="100"/>
          <a:sy n="56" d="100"/>
        </p:scale>
        <p:origin x="1674" y="60"/>
      </p:cViewPr>
      <p:guideLst>
        <p:guide orient="horz" pos="1239"/>
        <p:guide pos="2880"/>
      </p:guideLst>
    </p:cSldViewPr>
  </p:slideViewPr>
  <p:outlineViewPr>
    <p:cViewPr>
      <p:scale>
        <a:sx n="33" d="100"/>
        <a:sy n="33" d="100"/>
      </p:scale>
      <p:origin x="0" y="328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81867" cy="469900"/>
          </a:xfrm>
          <a:prstGeom prst="rect">
            <a:avLst/>
          </a:prstGeom>
        </p:spPr>
        <p:txBody>
          <a:bodyPr vert="horz" lIns="94332" tIns="47167" rIns="94332" bIns="47167" rtlCol="0"/>
          <a:lstStyle>
            <a:lvl1pPr algn="l">
              <a:defRPr sz="1200"/>
            </a:lvl1pPr>
          </a:lstStyle>
          <a:p>
            <a:endParaRPr lang="en-US"/>
          </a:p>
        </p:txBody>
      </p:sp>
      <p:sp>
        <p:nvSpPr>
          <p:cNvPr id="3" name="Date Placeholder 2"/>
          <p:cNvSpPr>
            <a:spLocks noGrp="1"/>
          </p:cNvSpPr>
          <p:nvPr>
            <p:ph type="dt" sz="quarter" idx="1"/>
          </p:nvPr>
        </p:nvSpPr>
        <p:spPr>
          <a:xfrm>
            <a:off x="4028488" y="0"/>
            <a:ext cx="3081867" cy="469900"/>
          </a:xfrm>
          <a:prstGeom prst="rect">
            <a:avLst/>
          </a:prstGeom>
        </p:spPr>
        <p:txBody>
          <a:bodyPr vert="horz" lIns="94332" tIns="47167" rIns="94332" bIns="47167" rtlCol="0"/>
          <a:lstStyle>
            <a:lvl1pPr algn="r">
              <a:defRPr sz="1200"/>
            </a:lvl1pPr>
          </a:lstStyle>
          <a:p>
            <a:fld id="{52D70440-9925-1B49-BBE4-28C250AFA932}" type="datetimeFigureOut">
              <a:rPr lang="en-US" smtClean="0"/>
              <a:pPr/>
              <a:t>1/29/2015</a:t>
            </a:fld>
            <a:endParaRPr lang="en-US"/>
          </a:p>
        </p:txBody>
      </p:sp>
      <p:sp>
        <p:nvSpPr>
          <p:cNvPr id="4" name="Footer Placeholder 3"/>
          <p:cNvSpPr>
            <a:spLocks noGrp="1"/>
          </p:cNvSpPr>
          <p:nvPr>
            <p:ph type="ftr" sz="quarter" idx="2"/>
          </p:nvPr>
        </p:nvSpPr>
        <p:spPr>
          <a:xfrm>
            <a:off x="0" y="8926469"/>
            <a:ext cx="3081867" cy="469900"/>
          </a:xfrm>
          <a:prstGeom prst="rect">
            <a:avLst/>
          </a:prstGeom>
        </p:spPr>
        <p:txBody>
          <a:bodyPr vert="horz" lIns="94332" tIns="47167" rIns="94332" bIns="47167" rtlCol="0" anchor="b"/>
          <a:lstStyle>
            <a:lvl1pPr algn="l">
              <a:defRPr sz="1200"/>
            </a:lvl1pPr>
          </a:lstStyle>
          <a:p>
            <a:endParaRPr lang="en-US"/>
          </a:p>
        </p:txBody>
      </p:sp>
      <p:sp>
        <p:nvSpPr>
          <p:cNvPr id="5" name="Slide Number Placeholder 4"/>
          <p:cNvSpPr>
            <a:spLocks noGrp="1"/>
          </p:cNvSpPr>
          <p:nvPr>
            <p:ph type="sldNum" sz="quarter" idx="3"/>
          </p:nvPr>
        </p:nvSpPr>
        <p:spPr>
          <a:xfrm>
            <a:off x="4028488" y="8926469"/>
            <a:ext cx="3081867" cy="469900"/>
          </a:xfrm>
          <a:prstGeom prst="rect">
            <a:avLst/>
          </a:prstGeom>
        </p:spPr>
        <p:txBody>
          <a:bodyPr vert="horz" lIns="94332" tIns="47167" rIns="94332" bIns="47167" rtlCol="0" anchor="b"/>
          <a:lstStyle>
            <a:lvl1pPr algn="r">
              <a:defRPr sz="1200"/>
            </a:lvl1pPr>
          </a:lstStyle>
          <a:p>
            <a:fld id="{8607024F-D508-4145-A542-7B19A68FA534}" type="slidenum">
              <a:rPr lang="en-US" smtClean="0"/>
              <a:pPr/>
              <a:t>‹#›</a:t>
            </a:fld>
            <a:endParaRPr lang="en-US"/>
          </a:p>
        </p:txBody>
      </p:sp>
    </p:spTree>
    <p:extLst>
      <p:ext uri="{BB962C8B-B14F-4D97-AF65-F5344CB8AC3E}">
        <p14:creationId xmlns:p14="http://schemas.microsoft.com/office/powerpoint/2010/main" val="21393405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81867" cy="469900"/>
          </a:xfrm>
          <a:prstGeom prst="rect">
            <a:avLst/>
          </a:prstGeom>
        </p:spPr>
        <p:txBody>
          <a:bodyPr vert="horz" lIns="94332" tIns="47167" rIns="94332" bIns="47167" rtlCol="0"/>
          <a:lstStyle>
            <a:lvl1pPr algn="l">
              <a:defRPr sz="1200"/>
            </a:lvl1pPr>
          </a:lstStyle>
          <a:p>
            <a:endParaRPr lang="en-US"/>
          </a:p>
        </p:txBody>
      </p:sp>
      <p:sp>
        <p:nvSpPr>
          <p:cNvPr id="3" name="Date Placeholder 2"/>
          <p:cNvSpPr>
            <a:spLocks noGrp="1"/>
          </p:cNvSpPr>
          <p:nvPr>
            <p:ph type="dt" idx="1"/>
          </p:nvPr>
        </p:nvSpPr>
        <p:spPr>
          <a:xfrm>
            <a:off x="4028488" y="0"/>
            <a:ext cx="3081867" cy="469900"/>
          </a:xfrm>
          <a:prstGeom prst="rect">
            <a:avLst/>
          </a:prstGeom>
        </p:spPr>
        <p:txBody>
          <a:bodyPr vert="horz" lIns="94332" tIns="47167" rIns="94332" bIns="47167" rtlCol="0"/>
          <a:lstStyle>
            <a:lvl1pPr algn="r">
              <a:defRPr sz="1200"/>
            </a:lvl1pPr>
          </a:lstStyle>
          <a:p>
            <a:fld id="{F22464D0-E667-0945-BFA2-3F7F8454A3DC}" type="datetimeFigureOut">
              <a:rPr lang="en-US" smtClean="0"/>
              <a:pPr/>
              <a:t>1/29/2015</a:t>
            </a:fld>
            <a:endParaRPr lang="en-US"/>
          </a:p>
        </p:txBody>
      </p:sp>
      <p:sp>
        <p:nvSpPr>
          <p:cNvPr id="4" name="Slide Image Placeholder 3"/>
          <p:cNvSpPr>
            <a:spLocks noGrp="1" noRot="1" noChangeAspect="1"/>
          </p:cNvSpPr>
          <p:nvPr>
            <p:ph type="sldImg" idx="2"/>
          </p:nvPr>
        </p:nvSpPr>
        <p:spPr>
          <a:xfrm>
            <a:off x="1206500" y="704850"/>
            <a:ext cx="4699000" cy="3524250"/>
          </a:xfrm>
          <a:prstGeom prst="rect">
            <a:avLst/>
          </a:prstGeom>
          <a:noFill/>
          <a:ln w="12700">
            <a:solidFill>
              <a:prstClr val="black"/>
            </a:solidFill>
          </a:ln>
        </p:spPr>
        <p:txBody>
          <a:bodyPr vert="horz" lIns="94332" tIns="47167" rIns="94332" bIns="47167" rtlCol="0" anchor="ctr"/>
          <a:lstStyle/>
          <a:p>
            <a:endParaRPr lang="en-US"/>
          </a:p>
        </p:txBody>
      </p:sp>
      <p:sp>
        <p:nvSpPr>
          <p:cNvPr id="5" name="Notes Placeholder 4"/>
          <p:cNvSpPr>
            <a:spLocks noGrp="1"/>
          </p:cNvSpPr>
          <p:nvPr>
            <p:ph type="body" sz="quarter" idx="3"/>
          </p:nvPr>
        </p:nvSpPr>
        <p:spPr>
          <a:xfrm>
            <a:off x="711200" y="4464050"/>
            <a:ext cx="5689600" cy="4229100"/>
          </a:xfrm>
          <a:prstGeom prst="rect">
            <a:avLst/>
          </a:prstGeom>
        </p:spPr>
        <p:txBody>
          <a:bodyPr vert="horz" lIns="94332" tIns="47167" rIns="94332" bIns="47167"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926469"/>
            <a:ext cx="3081867" cy="469900"/>
          </a:xfrm>
          <a:prstGeom prst="rect">
            <a:avLst/>
          </a:prstGeom>
        </p:spPr>
        <p:txBody>
          <a:bodyPr vert="horz" lIns="94332" tIns="47167" rIns="94332" bIns="47167" rtlCol="0" anchor="b"/>
          <a:lstStyle>
            <a:lvl1pPr algn="l">
              <a:defRPr sz="1200"/>
            </a:lvl1pPr>
          </a:lstStyle>
          <a:p>
            <a:endParaRPr lang="en-US"/>
          </a:p>
        </p:txBody>
      </p:sp>
      <p:sp>
        <p:nvSpPr>
          <p:cNvPr id="7" name="Slide Number Placeholder 6"/>
          <p:cNvSpPr>
            <a:spLocks noGrp="1"/>
          </p:cNvSpPr>
          <p:nvPr>
            <p:ph type="sldNum" sz="quarter" idx="5"/>
          </p:nvPr>
        </p:nvSpPr>
        <p:spPr>
          <a:xfrm>
            <a:off x="4028488" y="8926469"/>
            <a:ext cx="3081867" cy="469900"/>
          </a:xfrm>
          <a:prstGeom prst="rect">
            <a:avLst/>
          </a:prstGeom>
        </p:spPr>
        <p:txBody>
          <a:bodyPr vert="horz" lIns="94332" tIns="47167" rIns="94332" bIns="47167" rtlCol="0" anchor="b"/>
          <a:lstStyle>
            <a:lvl1pPr algn="r">
              <a:defRPr sz="1200"/>
            </a:lvl1pPr>
          </a:lstStyle>
          <a:p>
            <a:fld id="{E5266334-EC92-C443-9E36-0459805A33BE}" type="slidenum">
              <a:rPr lang="en-US" smtClean="0"/>
              <a:pPr/>
              <a:t>‹#›</a:t>
            </a:fld>
            <a:endParaRPr lang="en-US"/>
          </a:p>
        </p:txBody>
      </p:sp>
    </p:spTree>
    <p:extLst>
      <p:ext uri="{BB962C8B-B14F-4D97-AF65-F5344CB8AC3E}">
        <p14:creationId xmlns:p14="http://schemas.microsoft.com/office/powerpoint/2010/main" val="38029254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baseline="0" dirty="0" smtClean="0"/>
          </a:p>
          <a:p>
            <a:r>
              <a:rPr lang="en-US" b="0" baseline="0" dirty="0" smtClean="0"/>
              <a:t>Part 12, Tools, Machinery and Equipment, has been amended to provide new sections related to safety requirements for roll-on/roll-off containers through the adoption of the ANSI Z245.30-2008 standard.  </a:t>
            </a:r>
          </a:p>
          <a:p>
            <a:endParaRPr lang="en-US" b="0" baseline="0" dirty="0" smtClean="0"/>
          </a:p>
          <a:p>
            <a:r>
              <a:rPr lang="en-US" b="0" baseline="0" dirty="0" smtClean="0"/>
              <a:t>Currently, roll-on/roll-off containers are not specifically covered by the OHSR resulting in inadequate safety in terms of their design, refurbishment, maintenance, repair and inspections.  Some aspects are covered in Part 4, General Conditions and Part 12, Tools, Machinery and Equipment, of the OHSR and the Part 4 of BC Motor Vehicles Act.  Due to the number of incidents involving the failure of structural components causing serious injuries to workers, it was determined that there was a need for a new section that specifically addresses roll-on/roll-off containers.</a:t>
            </a:r>
          </a:p>
          <a:p>
            <a:endParaRPr lang="en-US" b="0" baseline="0" dirty="0" smtClean="0"/>
          </a:p>
          <a:p>
            <a:r>
              <a:rPr lang="en-US" b="0" baseline="0" dirty="0" smtClean="0"/>
              <a:t>The adoption of ANSI  Z245.30-2008 resulted from incidents involving the failure of structural components of these containers causing serious injuries to workers. The investigation following an incident where the door of the roll-on/roll-off container fell off its hinges and struck the worker causing serious injury indicated that these containers were not designed or built to any uniform standards. They also tend to be poorly maintained, increasing the possibility of the risk of injury to workers. On construction sites they are subject to being overloaded and banged about when other heavy duty machinery is used to load these containers. </a:t>
            </a:r>
            <a:endParaRPr lang="en-CA" b="0"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1</a:t>
            </a:fld>
            <a:endParaRPr lang="en-US"/>
          </a:p>
        </p:txBody>
      </p:sp>
    </p:spTree>
    <p:extLst>
      <p:ext uri="{BB962C8B-B14F-4D97-AF65-F5344CB8AC3E}">
        <p14:creationId xmlns:p14="http://schemas.microsoft.com/office/powerpoint/2010/main" val="2685582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SME</a:t>
            </a:r>
            <a:r>
              <a:rPr lang="en-US" b="1" baseline="0" dirty="0" smtClean="0"/>
              <a:t> NEEDS TO THROUGHLY CHECK THIS AGAINST THE EXPLANATORY NOTES</a:t>
            </a:r>
          </a:p>
          <a:p>
            <a:endParaRPr lang="en-US" baseline="0" dirty="0" smtClean="0"/>
          </a:p>
          <a:p>
            <a:r>
              <a:rPr lang="en-US" dirty="0" smtClean="0"/>
              <a:t>Section 12.182 sets out the requirements of a periodic inspection program. Under section 12.1871(1) an owner or employer, as applicable must ensure that a qualified</a:t>
            </a:r>
            <a:r>
              <a:rPr lang="en-US" baseline="0" dirty="0" smtClean="0"/>
              <a:t> person inspects each roll-on/roll-off container to determine if the container meets the requirements of the container safety standards. </a:t>
            </a:r>
          </a:p>
          <a:p>
            <a:endParaRPr lang="en-US" baseline="0" dirty="0" smtClean="0"/>
          </a:p>
          <a:p>
            <a:r>
              <a:rPr lang="en-US" dirty="0" smtClean="0"/>
              <a:t>Although 6.1(3) of ANSI Z245.30-2008 states that it is the employer’s responsibility to establish and follow a program of periodic inspection,</a:t>
            </a:r>
            <a:r>
              <a:rPr lang="en-US" baseline="0" dirty="0" smtClean="0"/>
              <a:t> no details on intervals for such inspections are specified. </a:t>
            </a:r>
          </a:p>
          <a:p>
            <a:endParaRPr lang="en-US" baseline="0" dirty="0" smtClean="0"/>
          </a:p>
          <a:p>
            <a:r>
              <a:rPr lang="en-US" b="1" baseline="0" dirty="0" smtClean="0"/>
              <a:t>Section 12.182, relating to the intervals for periodic inspections, harmonizes with the International Convention of Safe Containers and the Canadian Safe Containers Act.  - DO WE NEED THIS STATEMENT OR DOES THAT CONFUSE THINGS?</a:t>
            </a:r>
          </a:p>
          <a:p>
            <a:endParaRPr lang="en-US" baseline="0" dirty="0" smtClean="0"/>
          </a:p>
          <a:p>
            <a:r>
              <a:rPr lang="en-US" baseline="0" dirty="0" smtClean="0"/>
              <a:t>12.182  sets out the scheduling of periodic inspections. It provides a 30 month transition period during which existing containers are expected to be inspected and either repaired so that they may meet the new container safety standard or written out of service. </a:t>
            </a:r>
          </a:p>
          <a:p>
            <a:endParaRPr lang="en-US" baseline="0" dirty="0" smtClean="0"/>
          </a:p>
          <a:p>
            <a:r>
              <a:rPr lang="en-US" baseline="0" dirty="0" smtClean="0"/>
              <a:t>Section 2 outlines the schedule for first inspection of a container manufactured before February 01, 2015 or for which the date of manufacture is unknown.</a:t>
            </a:r>
          </a:p>
          <a:p>
            <a:endParaRPr lang="en-US" baseline="0" dirty="0" smtClean="0"/>
          </a:p>
          <a:p>
            <a:r>
              <a:rPr lang="en-US" baseline="0" dirty="0" smtClean="0"/>
              <a:t>Section 3 provides the schedule for first inspection of a containers manufactured on or after February 01, 2015.</a:t>
            </a:r>
          </a:p>
          <a:p>
            <a:endParaRPr lang="en-US" baseline="0" dirty="0" smtClean="0"/>
          </a:p>
          <a:p>
            <a:r>
              <a:rPr lang="en-US" baseline="0" dirty="0" smtClean="0"/>
              <a:t>And, section 4 details the schedule for when subsequent inspection of containers must be made.</a:t>
            </a:r>
          </a:p>
          <a:p>
            <a:endParaRPr lang="en-US" baseline="0" dirty="0" smtClean="0"/>
          </a:p>
          <a:p>
            <a:endParaRPr lang="en-US" baseline="0" dirty="0" smtClean="0"/>
          </a:p>
          <a:p>
            <a:r>
              <a:rPr lang="en-US" baseline="0" dirty="0" smtClean="0"/>
              <a:t>	</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10</a:t>
            </a:fld>
            <a:endParaRPr lang="en-US"/>
          </a:p>
        </p:txBody>
      </p:sp>
    </p:spTree>
    <p:extLst>
      <p:ext uri="{BB962C8B-B14F-4D97-AF65-F5344CB8AC3E}">
        <p14:creationId xmlns:p14="http://schemas.microsoft.com/office/powerpoint/2010/main" val="3991395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SME</a:t>
            </a:r>
            <a:r>
              <a:rPr lang="en-US" b="1" baseline="0" dirty="0" smtClean="0"/>
              <a:t> NEEDS TO THROUGHLY CHECK THIS AGAINST THE EXPLANATORY NOTES</a:t>
            </a:r>
          </a:p>
          <a:p>
            <a:endParaRPr lang="en-US" baseline="0" dirty="0" smtClean="0"/>
          </a:p>
          <a:p>
            <a:r>
              <a:rPr lang="en-US" dirty="0" smtClean="0"/>
              <a:t>Although 6.1(3) of ANSI Z245.30-2008 states that it is the employer’s responsibility to establish and follow a program of periodic inspection,</a:t>
            </a:r>
            <a:r>
              <a:rPr lang="en-US" baseline="0" dirty="0" smtClean="0"/>
              <a:t> no details on intervals for such inspections are specified. </a:t>
            </a:r>
          </a:p>
          <a:p>
            <a:endParaRPr lang="en-US" baseline="0" dirty="0" smtClean="0"/>
          </a:p>
          <a:p>
            <a:r>
              <a:rPr lang="en-US" baseline="0" dirty="0" smtClean="0"/>
              <a:t>Section 12.182, relating to the intervals for periodic inspections, harmonizes with the International Convention of Safe Containers and the Canadian Safe Containers Act. It sets out the scheduling of periodic inspections. It provides a 30 month transition period during which existing containers are expected to be inspected and either repaired so that they may meet the new container safety standard or written out of service. </a:t>
            </a:r>
          </a:p>
          <a:p>
            <a:endParaRPr lang="en-US" baseline="0" dirty="0" smtClean="0"/>
          </a:p>
          <a:p>
            <a:r>
              <a:rPr lang="en-US" baseline="0" dirty="0" smtClean="0"/>
              <a:t>Section 2 outlines the schedule for first inspection of a container manufactured before February 01, 2015 or for which the date of manufacture is unknown.</a:t>
            </a:r>
          </a:p>
          <a:p>
            <a:endParaRPr lang="en-US" baseline="0" dirty="0" smtClean="0"/>
          </a:p>
          <a:p>
            <a:r>
              <a:rPr lang="en-US" baseline="0" dirty="0" smtClean="0"/>
              <a:t>Section 3 provides the schedule for first inspection of a containers manufactured on or after February 01, 2015.</a:t>
            </a:r>
          </a:p>
          <a:p>
            <a:endParaRPr lang="en-US" baseline="0" dirty="0" smtClean="0"/>
          </a:p>
          <a:p>
            <a:r>
              <a:rPr lang="en-US" baseline="0" dirty="0" smtClean="0"/>
              <a:t>And, section 4 details the schedule for when subsequent inspection of containers must be made.</a:t>
            </a:r>
          </a:p>
          <a:p>
            <a:endParaRPr lang="en-US" baseline="0" dirty="0" smtClean="0"/>
          </a:p>
          <a:p>
            <a:endParaRPr lang="en-US" baseline="0" dirty="0" smtClean="0"/>
          </a:p>
          <a:p>
            <a:r>
              <a:rPr lang="en-US" baseline="0" dirty="0" smtClean="0"/>
              <a:t>	</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11</a:t>
            </a:fld>
            <a:endParaRPr lang="en-US"/>
          </a:p>
        </p:txBody>
      </p:sp>
    </p:spTree>
    <p:extLst>
      <p:ext uri="{BB962C8B-B14F-4D97-AF65-F5344CB8AC3E}">
        <p14:creationId xmlns:p14="http://schemas.microsoft.com/office/powerpoint/2010/main" val="44320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Section 12.183 requires a supplier and an employer to keep a record for each container. The record must include</a:t>
            </a:r>
            <a:r>
              <a:rPr lang="en-US" baseline="0" dirty="0" smtClean="0"/>
              <a:t> the following information outlined in subsections a through d.</a:t>
            </a:r>
            <a:r>
              <a:rPr lang="en-US" dirty="0" smtClean="0"/>
              <a:t> </a:t>
            </a:r>
          </a:p>
          <a:p>
            <a:endParaRPr lang="en-US" dirty="0" smtClean="0"/>
          </a:p>
          <a:p>
            <a:pPr marL="228600" indent="-228600">
              <a:buAutoNum type="alphaLcParenBoth"/>
            </a:pPr>
            <a:r>
              <a:rPr lang="en-US" dirty="0" smtClean="0"/>
              <a:t>The date of each inspection made</a:t>
            </a:r>
            <a:r>
              <a:rPr lang="en-US" baseline="0" dirty="0" smtClean="0"/>
              <a:t> under section 12.181 or 12.182.</a:t>
            </a:r>
          </a:p>
          <a:p>
            <a:pPr marL="228600" indent="-228600">
              <a:buAutoNum type="alphaLcParenBoth"/>
            </a:pPr>
            <a:r>
              <a:rPr lang="en-US" baseline="0" dirty="0" smtClean="0"/>
              <a:t>Details of any tests conducted, including the testing method and the results</a:t>
            </a:r>
          </a:p>
          <a:p>
            <a:pPr marL="228600" indent="-228600">
              <a:buAutoNum type="alphaLcParenBoth"/>
            </a:pPr>
            <a:r>
              <a:rPr lang="en-US" baseline="0" dirty="0" smtClean="0"/>
              <a:t>Details of any repairs made</a:t>
            </a:r>
          </a:p>
          <a:p>
            <a:pPr marL="228600" indent="-228600">
              <a:buAutoNum type="alphaLcParenBoth"/>
            </a:pPr>
            <a:r>
              <a:rPr lang="en-US" baseline="0" dirty="0" smtClean="0"/>
              <a:t>The date before which the next inspection must occur under sections 12.179</a:t>
            </a:r>
            <a:endParaRPr lang="en-CA"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12</a:t>
            </a:fld>
            <a:endParaRPr lang="en-US"/>
          </a:p>
        </p:txBody>
      </p:sp>
    </p:spTree>
    <p:extLst>
      <p:ext uri="{BB962C8B-B14F-4D97-AF65-F5344CB8AC3E}">
        <p14:creationId xmlns:p14="http://schemas.microsoft.com/office/powerpoint/2010/main" val="2463738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Section 12.184</a:t>
            </a:r>
            <a:r>
              <a:rPr lang="en-US" baseline="0" dirty="0" smtClean="0"/>
              <a:t> obligates the owner of the container or the employer to follow the recommendations of the qualified person. If the qualified person determines, upon examination that a container does not meet the safety standard, the owner of the container or employer must withdraw it from service temporarily until it is repaired and meets the safety standard or if it cannot be repaired to meet the standard then it must be permanently removed. </a:t>
            </a:r>
          </a:p>
        </p:txBody>
      </p:sp>
      <p:sp>
        <p:nvSpPr>
          <p:cNvPr id="4" name="Slide Number Placeholder 3"/>
          <p:cNvSpPr>
            <a:spLocks noGrp="1"/>
          </p:cNvSpPr>
          <p:nvPr>
            <p:ph type="sldNum" sz="quarter" idx="10"/>
          </p:nvPr>
        </p:nvSpPr>
        <p:spPr/>
        <p:txBody>
          <a:bodyPr/>
          <a:lstStyle/>
          <a:p>
            <a:fld id="{E5266334-EC92-C443-9E36-0459805A33BE}" type="slidenum">
              <a:rPr lang="en-US" smtClean="0"/>
              <a:pPr/>
              <a:t>13</a:t>
            </a:fld>
            <a:endParaRPr lang="en-US"/>
          </a:p>
        </p:txBody>
      </p:sp>
    </p:spTree>
    <p:extLst>
      <p:ext uri="{BB962C8B-B14F-4D97-AF65-F5344CB8AC3E}">
        <p14:creationId xmlns:p14="http://schemas.microsoft.com/office/powerpoint/2010/main" val="20579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The ANSI Z245.30-2008  will assist manufacturers,</a:t>
            </a:r>
            <a:r>
              <a:rPr lang="en-US" b="0" baseline="0" dirty="0" smtClean="0"/>
              <a:t> installers, modifiers, owners, employers, waste service organizations and employees. </a:t>
            </a:r>
          </a:p>
          <a:p>
            <a:endParaRPr lang="en-US" b="0" baseline="0" dirty="0" smtClean="0"/>
          </a:p>
          <a:p>
            <a:pPr lvl="1"/>
            <a:r>
              <a:rPr lang="en-US" b="1" baseline="0" dirty="0" smtClean="0"/>
              <a:t>Note to speaker: </a:t>
            </a:r>
            <a:r>
              <a:rPr lang="en-US" b="0" baseline="0" dirty="0" smtClean="0"/>
              <a:t>Refer participants to </a:t>
            </a:r>
            <a:r>
              <a:rPr lang="en-US" b="0" i="1" baseline="0" dirty="0" smtClean="0"/>
              <a:t>Table of ANSI Z245.30-2008 sections  relevant to roll-on/roll-off containers </a:t>
            </a:r>
            <a:r>
              <a:rPr lang="en-US" b="0" i="0" baseline="0" dirty="0" smtClean="0"/>
              <a:t>following the Part 12 amendment </a:t>
            </a:r>
            <a:r>
              <a:rPr lang="en-US" b="0" baseline="0" dirty="0" smtClean="0"/>
              <a:t>and briefly review.</a:t>
            </a:r>
          </a:p>
          <a:p>
            <a:endParaRPr lang="en-US" b="0" baseline="0" dirty="0" smtClean="0"/>
          </a:p>
          <a:p>
            <a:r>
              <a:rPr lang="en-US" b="0" baseline="0" dirty="0" smtClean="0"/>
              <a:t>The ANSI establishes safety requirements for all types of waste containers which may vary in size, design and other characteristics.</a:t>
            </a:r>
            <a:r>
              <a:rPr lang="en-US" b="1" baseline="0" dirty="0" smtClean="0"/>
              <a:t> </a:t>
            </a:r>
          </a:p>
          <a:p>
            <a:endParaRPr lang="en-US" b="0" baseline="0" dirty="0" smtClean="0"/>
          </a:p>
          <a:p>
            <a:r>
              <a:rPr lang="en-US" b="0" baseline="0" dirty="0" smtClean="0"/>
              <a:t>However, </a:t>
            </a:r>
            <a:r>
              <a:rPr lang="en-US" b="1" baseline="0" dirty="0" smtClean="0"/>
              <a:t>it is important to note </a:t>
            </a:r>
            <a:r>
              <a:rPr lang="en-US" b="0" baseline="0" dirty="0" smtClean="0"/>
              <a:t>that Section 1.2 of the ANSI clearly states that this  standard does not apply to containers intended for use by householders for their individual use which are not to be handled by mechanical container lifting and dumping mechanisms. </a:t>
            </a:r>
            <a:endParaRPr lang="en-US" b="1" baseline="0" dirty="0" smtClean="0"/>
          </a:p>
          <a:p>
            <a:endParaRPr lang="en-US" b="0" baseline="0" dirty="0" smtClean="0"/>
          </a:p>
          <a:p>
            <a:r>
              <a:rPr lang="en-US" b="0" baseline="0" dirty="0" smtClean="0"/>
              <a:t>This standard also specifies the responsibility of all persons who are likely users of the roll-on/roll-off containers which includes manufacturers, as well as users who will modify, operate, repair and maintain these containers. </a:t>
            </a:r>
          </a:p>
          <a:p>
            <a:endParaRPr lang="en-CA" b="0"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2</a:t>
            </a:fld>
            <a:endParaRPr lang="en-US"/>
          </a:p>
        </p:txBody>
      </p:sp>
    </p:spTree>
    <p:extLst>
      <p:ext uri="{BB962C8B-B14F-4D97-AF65-F5344CB8AC3E}">
        <p14:creationId xmlns:p14="http://schemas.microsoft.com/office/powerpoint/2010/main" val="678758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roll-on/roll-off container is a container that is typically used to receive, store and transport refuse, and is designed to be used with a vehicle equipped with hydraulic or mechanical tilt-frame and hoist-type equipment, commonly referred to as roll-offs or hook-lifts.</a:t>
            </a:r>
            <a:endParaRPr lang="en-CA"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3</a:t>
            </a:fld>
            <a:endParaRPr lang="en-US"/>
          </a:p>
        </p:txBody>
      </p:sp>
    </p:spTree>
    <p:extLst>
      <p:ext uri="{BB962C8B-B14F-4D97-AF65-F5344CB8AC3E}">
        <p14:creationId xmlns:p14="http://schemas.microsoft.com/office/powerpoint/2010/main" val="264506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Section 12.177(1) adopts ANSI Z256.30-2008 as the safety standard from the date when these regulations are promulgated February 01, 2015.</a:t>
            </a:r>
          </a:p>
          <a:p>
            <a:endParaRPr lang="en-US" baseline="0" dirty="0" smtClean="0"/>
          </a:p>
          <a:p>
            <a:r>
              <a:rPr lang="en-US" baseline="0" dirty="0" smtClean="0"/>
              <a:t>Subsections 1 and 2 also state the responsibility of the suppliers and employers.</a:t>
            </a:r>
          </a:p>
          <a:p>
            <a:endParaRPr lang="en-US" baseline="0" dirty="0" smtClean="0"/>
          </a:p>
          <a:p>
            <a:r>
              <a:rPr lang="en-US" baseline="0" dirty="0" smtClean="0"/>
              <a:t>Suppliers and manufacturers must ensure containers are designed and manufactured in accordance with the requirements of the  safety standard</a:t>
            </a:r>
          </a:p>
          <a:p>
            <a:endParaRPr lang="en-US" baseline="0" dirty="0" smtClean="0"/>
          </a:p>
          <a:p>
            <a:r>
              <a:rPr lang="en-US" baseline="0" dirty="0" smtClean="0"/>
              <a:t> and employers must ensure workers handle containers in accordance with the standard.</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4</a:t>
            </a:fld>
            <a:endParaRPr lang="en-US"/>
          </a:p>
        </p:txBody>
      </p:sp>
    </p:spTree>
    <p:extLst>
      <p:ext uri="{BB962C8B-B14F-4D97-AF65-F5344CB8AC3E}">
        <p14:creationId xmlns:p14="http://schemas.microsoft.com/office/powerpoint/2010/main" val="314478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Section</a:t>
            </a:r>
            <a:r>
              <a:rPr lang="en-US" baseline="0" dirty="0" smtClean="0"/>
              <a:t> 12. 178 addresses the obligation of an owner of a container and an employer to ensure that persons are not exposed to specified hazards due to poor maintenance. </a:t>
            </a:r>
          </a:p>
          <a:p>
            <a:endParaRPr lang="en-US" baseline="0" dirty="0" smtClean="0"/>
          </a:p>
          <a:p>
            <a:r>
              <a:rPr lang="en-US" baseline="0" dirty="0" smtClean="0"/>
              <a:t>Hazards identified in section (a) include rupture or disintegration of lifting eye, cables, anchors, latches, doors, guards or ladder rungs. And section (b) identifies being hit or struck by the unintended or premature discharge of any thing or substance produced, used or stored in the container. </a:t>
            </a:r>
          </a:p>
          <a:p>
            <a:endParaRPr lang="en-US" baseline="0" dirty="0" smtClean="0"/>
          </a:p>
          <a:p>
            <a:r>
              <a:rPr lang="en-US" baseline="0" dirty="0" smtClean="0"/>
              <a:t>The risk of being struck by a roll-on/roll-off container door is well known in the waste industry in other jurisdictions as well. </a:t>
            </a:r>
          </a:p>
          <a:p>
            <a:endParaRPr lang="en-US" baseline="0" dirty="0" smtClean="0"/>
          </a:p>
          <a:p>
            <a:r>
              <a:rPr lang="en-US" b="0" baseline="0" dirty="0" smtClean="0"/>
              <a:t>A worker in the United Kingdom had his jaw shattered by the locking mechanism of the waste container on the vehicle he was driving. The injury happened as the worker removed the locating pin form the handle holding the rear door of the container shut. Due to pressure exerted form the load, the handle sprang open striking the worker in the face. </a:t>
            </a:r>
            <a:endParaRPr lang="en-CA" b="0" dirty="0" smtClean="0"/>
          </a:p>
        </p:txBody>
      </p:sp>
      <p:sp>
        <p:nvSpPr>
          <p:cNvPr id="4" name="Slide Number Placeholder 3"/>
          <p:cNvSpPr>
            <a:spLocks noGrp="1"/>
          </p:cNvSpPr>
          <p:nvPr>
            <p:ph type="sldNum" sz="quarter" idx="10"/>
          </p:nvPr>
        </p:nvSpPr>
        <p:spPr/>
        <p:txBody>
          <a:bodyPr/>
          <a:lstStyle/>
          <a:p>
            <a:fld id="{E5266334-EC92-C443-9E36-0459805A33BE}" type="slidenum">
              <a:rPr lang="en-US" smtClean="0"/>
              <a:pPr/>
              <a:t>5</a:t>
            </a:fld>
            <a:endParaRPr lang="en-US"/>
          </a:p>
        </p:txBody>
      </p:sp>
    </p:spTree>
    <p:extLst>
      <p:ext uri="{BB962C8B-B14F-4D97-AF65-F5344CB8AC3E}">
        <p14:creationId xmlns:p14="http://schemas.microsoft.com/office/powerpoint/2010/main" val="218215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 gap in regulations as well as jurisdiction relating</a:t>
            </a:r>
            <a:r>
              <a:rPr lang="en-US" baseline="0" dirty="0" smtClean="0"/>
              <a:t> to the period before a container is loaded onto a truck or carrier. Once a container is loaded, it falls under the jurisdiction of the BC Ministry of Transportation and Infrastructure, CVSE. CVSE only regulates how the loads are secured to the vehicle or truck. </a:t>
            </a:r>
          </a:p>
          <a:p>
            <a:endParaRPr lang="en-US" baseline="0" dirty="0" smtClean="0"/>
          </a:p>
          <a:p>
            <a:r>
              <a:rPr lang="en-US" baseline="0" dirty="0" smtClean="0"/>
              <a:t>Under Part 4 of the BC Motor Vehicle Act Regulations, drivers or carriers are required to perform a pre and post-trip inspection to ensure that a commercial vehicle is in safe operational condition.  Section 37.22(2)  of the Motor Vehicle Act, lists the items requiring inspection by the driver or carrier.   </a:t>
            </a:r>
          </a:p>
          <a:p>
            <a:endParaRPr lang="en-US" baseline="0" dirty="0" smtClean="0"/>
          </a:p>
          <a:p>
            <a:pPr lvl="1"/>
            <a:r>
              <a:rPr lang="en-US" b="1" baseline="0" dirty="0" smtClean="0"/>
              <a:t>Note to speaker: </a:t>
            </a:r>
            <a:r>
              <a:rPr lang="en-US" b="0" baseline="0" dirty="0" smtClean="0"/>
              <a:t>Refer to Part 4 of the BC Motor Vehicle Act Regulations at the end of the speaker’s notes to support any questions or discussion.</a:t>
            </a:r>
            <a:endParaRPr lang="en-US" b="1" baseline="0" dirty="0" smtClean="0"/>
          </a:p>
          <a:p>
            <a:endParaRPr lang="en-US" baseline="0" dirty="0" smtClean="0"/>
          </a:p>
          <a:p>
            <a:r>
              <a:rPr lang="en-US" baseline="0" dirty="0" smtClean="0"/>
              <a:t>Sections 1 and 2 of 12.179  of the OHSR complement Part 4 of the Motor Vehicle Act. </a:t>
            </a:r>
          </a:p>
          <a:p>
            <a:endParaRPr lang="en-US" baseline="0" dirty="0" smtClean="0"/>
          </a:p>
          <a:p>
            <a:r>
              <a:rPr lang="en-US" baseline="0" dirty="0" smtClean="0"/>
              <a:t>Section 1 requires the driver to walk around a container prior to it being loaded onto a truck or carrier to visually inspect for defects that may be a hazard and to ensure that the doors of the container will not open when the container is moved between the ground and the vehicle. When the container door opens during loading , the hinges become damaged, raising the risk of the door falling off its hinges.</a:t>
            </a:r>
          </a:p>
          <a:p>
            <a:endParaRPr lang="en-US" baseline="0" dirty="0" smtClean="0"/>
          </a:p>
          <a:p>
            <a:r>
              <a:rPr lang="en-US" baseline="0" dirty="0" smtClean="0"/>
              <a:t>Subsequently, as stated in subsection 2(a), if a  driver identifies a defect that may be a hazard, the driver is require to notify either his or her employer and, </a:t>
            </a:r>
          </a:p>
          <a:p>
            <a:endParaRPr lang="en-US" baseline="0" dirty="0" smtClean="0"/>
          </a:p>
          <a:p>
            <a:r>
              <a:rPr lang="en-US" baseline="0" dirty="0" smtClean="0"/>
              <a:t>in reference to subsection 2(b) if the driver does not have an employer, the owner of the container must be notified. </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6</a:t>
            </a:fld>
            <a:endParaRPr lang="en-US"/>
          </a:p>
        </p:txBody>
      </p:sp>
    </p:spTree>
    <p:extLst>
      <p:ext uri="{BB962C8B-B14F-4D97-AF65-F5344CB8AC3E}">
        <p14:creationId xmlns:p14="http://schemas.microsoft.com/office/powerpoint/2010/main" val="1125125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Section 12.180 sets out the obligations</a:t>
            </a:r>
            <a:r>
              <a:rPr lang="en-US" baseline="0" dirty="0" smtClean="0"/>
              <a:t> of the person who is notified of the defects in  </a:t>
            </a:r>
            <a:r>
              <a:rPr lang="en-US" b="0" baseline="0" dirty="0" smtClean="0"/>
              <a:t>section 12.179 (1). </a:t>
            </a:r>
          </a:p>
          <a:p>
            <a:endParaRPr lang="en-US" b="1" baseline="0" dirty="0" smtClean="0"/>
          </a:p>
          <a:p>
            <a:r>
              <a:rPr lang="en-US" b="0" baseline="0" dirty="0" smtClean="0"/>
              <a:t>These include 2(a) withdrawing the container from service immediately, or 2(b) if it is not practicable to withdraw the container from service, arrange for the safe removal of the container to a place where its contents can be unloaded, if necessary, and the container can be repaired. </a:t>
            </a:r>
          </a:p>
          <a:p>
            <a:endParaRPr lang="en-US" b="0" baseline="0" dirty="0" smtClean="0"/>
          </a:p>
          <a:p>
            <a:r>
              <a:rPr lang="en-US" b="0" baseline="0" dirty="0" smtClean="0"/>
              <a:t>A container that has been withdrawn from service or repaired under this section may not be returned to service until inspected by a qualified person which is laid out in the next section.</a:t>
            </a:r>
          </a:p>
          <a:p>
            <a:endParaRPr lang="en-US" b="0" baseline="0" dirty="0" smtClean="0"/>
          </a:p>
          <a:p>
            <a:endParaRPr lang="en-CA" b="0"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7</a:t>
            </a:fld>
            <a:endParaRPr lang="en-US"/>
          </a:p>
        </p:txBody>
      </p:sp>
    </p:spTree>
    <p:extLst>
      <p:ext uri="{BB962C8B-B14F-4D97-AF65-F5344CB8AC3E}">
        <p14:creationId xmlns:p14="http://schemas.microsoft.com/office/powerpoint/2010/main" val="2804868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Section 12.181 sets out the conditions for when a container must be inspected by a qualified person to ensure that the container meets</a:t>
            </a:r>
            <a:r>
              <a:rPr lang="en-US" baseline="0" dirty="0" smtClean="0"/>
              <a:t> the container safety standard. </a:t>
            </a:r>
          </a:p>
          <a:p>
            <a:endParaRPr lang="en-US" baseline="0" dirty="0" smtClean="0"/>
          </a:p>
          <a:p>
            <a:r>
              <a:rPr lang="en-US" baseline="0" dirty="0" smtClean="0"/>
              <a:t>Subsection 1a states that it must be done after any significant structural modification, refurbishment, or, as per subsection 1b, after any signification report to a structural component and, as stated in subsection 1c, after any repair under section 12.180.</a:t>
            </a:r>
          </a:p>
          <a:p>
            <a:endParaRPr lang="en-US" baseline="0" dirty="0" smtClean="0"/>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8</a:t>
            </a:fld>
            <a:endParaRPr lang="en-US"/>
          </a:p>
        </p:txBody>
      </p:sp>
    </p:spTree>
    <p:extLst>
      <p:ext uri="{BB962C8B-B14F-4D97-AF65-F5344CB8AC3E}">
        <p14:creationId xmlns:p14="http://schemas.microsoft.com/office/powerpoint/2010/main" val="246657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As laid out in section 2, the qualified person must then determine whether, following the modification, refurbishment or repair, the container meets the requirements of the container safety standards.</a:t>
            </a:r>
          </a:p>
          <a:p>
            <a:endParaRPr lang="en-US" baseline="0" dirty="0" smtClean="0"/>
          </a:p>
          <a:p>
            <a:r>
              <a:rPr lang="en-US" baseline="0" dirty="0" smtClean="0"/>
              <a:t>And section 3 identifies a timeline for the inspection. The inspection is required as per section 3(a) within 30 days of the making of the modification, refurbishment or repair and as per section 3(b) on the return of the container to the place where it is ordinarily stored or located.</a:t>
            </a:r>
          </a:p>
          <a:p>
            <a:endParaRPr lang="en-US" baseline="0" dirty="0" smtClean="0"/>
          </a:p>
          <a:p>
            <a:r>
              <a:rPr lang="en-US" baseline="0" dirty="0" smtClean="0"/>
              <a:t>NOTE TO SME REVIEWERS: DEFINTION OF QUALIFIED PERSON WILL BE ADDRESSED THE FIRST TIME IT IS NOTED IN THE TRAINING.</a:t>
            </a:r>
          </a:p>
          <a:p>
            <a:endParaRPr lang="en-US" baseline="0" dirty="0" smtClean="0"/>
          </a:p>
          <a:p>
            <a:endParaRPr lang="en-CA" dirty="0"/>
          </a:p>
        </p:txBody>
      </p:sp>
      <p:sp>
        <p:nvSpPr>
          <p:cNvPr id="4" name="Slide Number Placeholder 3"/>
          <p:cNvSpPr>
            <a:spLocks noGrp="1"/>
          </p:cNvSpPr>
          <p:nvPr>
            <p:ph type="sldNum" sz="quarter" idx="10"/>
          </p:nvPr>
        </p:nvSpPr>
        <p:spPr/>
        <p:txBody>
          <a:bodyPr/>
          <a:lstStyle/>
          <a:p>
            <a:fld id="{E5266334-EC92-C443-9E36-0459805A33BE}" type="slidenum">
              <a:rPr lang="en-US" smtClean="0"/>
              <a:pPr/>
              <a:t>9</a:t>
            </a:fld>
            <a:endParaRPr lang="en-US"/>
          </a:p>
        </p:txBody>
      </p:sp>
    </p:spTree>
    <p:extLst>
      <p:ext uri="{BB962C8B-B14F-4D97-AF65-F5344CB8AC3E}">
        <p14:creationId xmlns:p14="http://schemas.microsoft.com/office/powerpoint/2010/main" val="11808085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11" name="Picture 10" descr="powerpoint_wsbc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1354" y="6358371"/>
            <a:ext cx="1579974" cy="307847"/>
          </a:xfrm>
          <a:prstGeom prst="rect">
            <a:avLst/>
          </a:prstGeom>
        </p:spPr>
      </p:pic>
      <p:sp>
        <p:nvSpPr>
          <p:cNvPr id="12" name="Title 11"/>
          <p:cNvSpPr>
            <a:spLocks noGrp="1"/>
          </p:cNvSpPr>
          <p:nvPr>
            <p:ph type="title" hasCustomPrompt="1"/>
          </p:nvPr>
        </p:nvSpPr>
        <p:spPr>
          <a:xfrm>
            <a:off x="457201" y="2160492"/>
            <a:ext cx="8229600" cy="1025525"/>
          </a:xfrm>
        </p:spPr>
        <p:txBody>
          <a:bodyPr anchor="t"/>
          <a:lstStyle>
            <a:lvl1pPr>
              <a:defRPr>
                <a:solidFill>
                  <a:srgbClr val="353436"/>
                </a:solidFill>
              </a:defRPr>
            </a:lvl1pPr>
          </a:lstStyle>
          <a:p>
            <a:r>
              <a:rPr lang="en-CA" dirty="0" smtClean="0"/>
              <a:t>Click to insert title</a:t>
            </a:r>
            <a:endParaRPr lang="en-US" dirty="0"/>
          </a:p>
        </p:txBody>
      </p:sp>
      <p:sp>
        <p:nvSpPr>
          <p:cNvPr id="17" name="Text Placeholder 16"/>
          <p:cNvSpPr>
            <a:spLocks noGrp="1"/>
          </p:cNvSpPr>
          <p:nvPr>
            <p:ph type="body" sz="quarter" idx="10" hasCustomPrompt="1"/>
          </p:nvPr>
        </p:nvSpPr>
        <p:spPr>
          <a:xfrm>
            <a:off x="457200" y="3373439"/>
            <a:ext cx="8229600" cy="1198562"/>
          </a:xfrm>
        </p:spPr>
        <p:txBody>
          <a:bodyPr/>
          <a:lstStyle>
            <a:lvl1pPr marL="0" indent="0" algn="l">
              <a:buNone/>
              <a:defRPr sz="2500" baseline="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CA" dirty="0" smtClean="0"/>
              <a:t>Click to insert subtitle</a:t>
            </a:r>
          </a:p>
        </p:txBody>
      </p:sp>
      <p:sp>
        <p:nvSpPr>
          <p:cNvPr id="8" name="Text Placeholder 7"/>
          <p:cNvSpPr>
            <a:spLocks noGrp="1"/>
          </p:cNvSpPr>
          <p:nvPr>
            <p:ph type="body" sz="quarter" idx="12" hasCustomPrompt="1"/>
          </p:nvPr>
        </p:nvSpPr>
        <p:spPr>
          <a:xfrm>
            <a:off x="457199" y="4733637"/>
            <a:ext cx="3710709" cy="1050636"/>
          </a:xfrm>
        </p:spPr>
        <p:txBody>
          <a:bodyPr/>
          <a:lstStyle>
            <a:lvl1pPr marL="0" indent="0">
              <a:buNone/>
              <a:defRPr baseline="0">
                <a:solidFill>
                  <a:srgbClr val="776E6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Click to insert date</a:t>
            </a:r>
          </a:p>
        </p:txBody>
      </p:sp>
      <p:pic>
        <p:nvPicPr>
          <p:cNvPr id="6" name="Picture 5" descr="powerpoint_wsbc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1354" y="6358371"/>
            <a:ext cx="1579974" cy="307847"/>
          </a:xfrm>
          <a:prstGeom prst="rect">
            <a:avLst/>
          </a:prstGeom>
        </p:spPr>
      </p:pic>
      <p:pic>
        <p:nvPicPr>
          <p:cNvPr id="7" name="Picture 6" descr="powerpoint_wsbc_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1354" y="6358371"/>
            <a:ext cx="1579974" cy="307847"/>
          </a:xfrm>
          <a:prstGeom prst="rect">
            <a:avLst/>
          </a:prstGeom>
        </p:spPr>
      </p:pic>
      <p:pic>
        <p:nvPicPr>
          <p:cNvPr id="9" name="Picture 8" descr="powerpoint_wsbc_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21354" y="6358371"/>
            <a:ext cx="1579974" cy="307847"/>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slide 2">
    <p:bg>
      <p:bgPr>
        <a:solidFill>
          <a:schemeClr val="bg1"/>
        </a:solidFill>
        <a:effectLst/>
      </p:bgPr>
    </p:bg>
    <p:spTree>
      <p:nvGrpSpPr>
        <p:cNvPr id="1" name=""/>
        <p:cNvGrpSpPr/>
        <p:nvPr/>
      </p:nvGrpSpPr>
      <p:grpSpPr>
        <a:xfrm>
          <a:off x="0" y="0"/>
          <a:ext cx="0" cy="0"/>
          <a:chOff x="0" y="0"/>
          <a:chExt cx="0" cy="0"/>
        </a:xfrm>
      </p:grpSpPr>
      <p:sp>
        <p:nvSpPr>
          <p:cNvPr id="5" name="Rounded Rectangle 4"/>
          <p:cNvSpPr/>
          <p:nvPr/>
        </p:nvSpPr>
        <p:spPr>
          <a:xfrm>
            <a:off x="304800" y="304800"/>
            <a:ext cx="8534400" cy="6248400"/>
          </a:xfrm>
          <a:prstGeom prst="roundRect">
            <a:avLst/>
          </a:prstGeom>
          <a:noFill/>
          <a:ln w="88900" cmpd="sng">
            <a:solidFill>
              <a:schemeClr val="accent1"/>
            </a:solid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2339752" y="4653136"/>
            <a:ext cx="6211416" cy="1025525"/>
          </a:xfrm>
        </p:spPr>
        <p:txBody>
          <a:bodyPr/>
          <a:lstStyle>
            <a:lvl1pPr algn="r">
              <a:defRPr baseline="0">
                <a:solidFill>
                  <a:schemeClr val="accent1"/>
                </a:solidFill>
              </a:defRPr>
            </a:lvl1pPr>
          </a:lstStyle>
          <a:p>
            <a:r>
              <a:rPr lang="en-CA" dirty="0" smtClean="0"/>
              <a:t>Click to insert section title</a:t>
            </a:r>
            <a:endParaRPr lang="en-US" dirty="0"/>
          </a:p>
        </p:txBody>
      </p:sp>
    </p:spTree>
    <p:extLst>
      <p:ext uri="{BB962C8B-B14F-4D97-AF65-F5344CB8AC3E}">
        <p14:creationId xmlns:p14="http://schemas.microsoft.com/office/powerpoint/2010/main" val="2883600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685800"/>
            <a:ext cx="8291266" cy="1025525"/>
          </a:xfrm>
        </p:spPr>
        <p:txBody>
          <a:bodyPr anchor="t"/>
          <a:lstStyle>
            <a:lvl1pPr algn="l" defTabSz="457200" rtl="0" eaLnBrk="0" fontAlgn="base" hangingPunct="0">
              <a:spcBef>
                <a:spcPct val="0"/>
              </a:spcBef>
              <a:spcAft>
                <a:spcPct val="0"/>
              </a:spcAft>
              <a:defRPr lang="en-US" sz="3000" kern="1200" baseline="0" dirty="0">
                <a:solidFill>
                  <a:srgbClr val="000000"/>
                </a:solidFill>
                <a:latin typeface="Verdana"/>
                <a:ea typeface="ＭＳ Ｐゴシック" pitchFamily="39" charset="-128"/>
                <a:cs typeface="Verdana"/>
              </a:defRPr>
            </a:lvl1pPr>
          </a:lstStyle>
          <a:p>
            <a:r>
              <a:rPr lang="en-CA" dirty="0" smtClean="0"/>
              <a:t>Click to insert title</a:t>
            </a:r>
            <a:endParaRPr lang="en-US" dirty="0"/>
          </a:p>
        </p:txBody>
      </p:sp>
      <p:sp>
        <p:nvSpPr>
          <p:cNvPr id="3" name="Content Placeholder 2"/>
          <p:cNvSpPr>
            <a:spLocks noGrp="1"/>
          </p:cNvSpPr>
          <p:nvPr>
            <p:ph idx="1" hasCustomPrompt="1"/>
          </p:nvPr>
        </p:nvSpPr>
        <p:spPr>
          <a:xfrm>
            <a:off x="457200" y="1905000"/>
            <a:ext cx="8291264" cy="4267200"/>
          </a:xfrm>
        </p:spPr>
        <p:txBody>
          <a:bodyPr/>
          <a:lstStyle>
            <a:lvl1pPr marL="0" indent="0">
              <a:buClrTx/>
              <a:buFont typeface="Arial"/>
              <a:buNone/>
              <a:defRPr sz="1600" baseline="0">
                <a:solidFill>
                  <a:srgbClr val="000000"/>
                </a:solidFill>
              </a:defRPr>
            </a:lvl1pPr>
            <a:lvl2pPr marL="457200" indent="0">
              <a:buClrTx/>
              <a:buFont typeface="Arial"/>
              <a:buNone/>
              <a:defRPr sz="1400">
                <a:solidFill>
                  <a:srgbClr val="000000"/>
                </a:solidFill>
              </a:defRPr>
            </a:lvl2pPr>
            <a:lvl3pPr marL="914400" indent="0">
              <a:buClrTx/>
              <a:buFont typeface="Arial"/>
              <a:buNone/>
              <a:defRPr sz="1200">
                <a:solidFill>
                  <a:srgbClr val="000000"/>
                </a:solidFill>
              </a:defRPr>
            </a:lvl3pPr>
            <a:lvl4pPr marL="1371600" indent="0">
              <a:buClrTx/>
              <a:buFont typeface="Arial"/>
              <a:buNone/>
              <a:defRPr sz="1000">
                <a:solidFill>
                  <a:srgbClr val="000000"/>
                </a:solidFill>
              </a:defRPr>
            </a:lvl4pPr>
          </a:lstStyle>
          <a:p>
            <a:pPr lvl="0"/>
            <a:r>
              <a:rPr lang="en-CA" dirty="0" smtClean="0"/>
              <a:t>Click to insert paragraph</a:t>
            </a:r>
          </a:p>
        </p:txBody>
      </p:sp>
      <p:sp>
        <p:nvSpPr>
          <p:cNvPr id="8" name="Slide Number Placeholder 1"/>
          <p:cNvSpPr>
            <a:spLocks noGrp="1"/>
          </p:cNvSpPr>
          <p:nvPr>
            <p:ph type="sldNum" sz="quarter" idx="4"/>
          </p:nvPr>
        </p:nvSpPr>
        <p:spPr>
          <a:xfrm>
            <a:off x="8641343" y="6463294"/>
            <a:ext cx="465220" cy="365125"/>
          </a:xfrm>
          <a:prstGeom prst="rect">
            <a:avLst/>
          </a:prstGeom>
        </p:spPr>
        <p:txBody>
          <a:bodyPr vert="horz" lIns="91440" tIns="45720" rIns="91440" bIns="45720" rtlCol="0" anchor="ctr"/>
          <a:lstStyle>
            <a:lvl1pPr algn="ctr">
              <a:defRPr sz="900">
                <a:solidFill>
                  <a:schemeClr val="tx1"/>
                </a:solidFill>
                <a:latin typeface="Verdana"/>
                <a:cs typeface="Verdana"/>
              </a:defRPr>
            </a:lvl1pPr>
          </a:lstStyle>
          <a:p>
            <a:fld id="{5D855D34-E11B-BE40-8E40-1CF69A63AE91}" type="slidenum">
              <a:rPr lang="en-US" smtClean="0"/>
              <a:pPr/>
              <a:t>‹#›</a:t>
            </a:fld>
            <a:endParaRPr lang="en-US" dirty="0"/>
          </a:p>
        </p:txBody>
      </p:sp>
    </p:spTree>
    <p:extLst>
      <p:ext uri="{BB962C8B-B14F-4D97-AF65-F5344CB8AC3E}">
        <p14:creationId xmlns:p14="http://schemas.microsoft.com/office/powerpoint/2010/main" val="3322973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685800"/>
            <a:ext cx="8291266" cy="1025525"/>
          </a:xfrm>
        </p:spPr>
        <p:txBody>
          <a:bodyPr anchor="t"/>
          <a:lstStyle>
            <a:lvl1pPr algn="l" defTabSz="457200" rtl="0" eaLnBrk="0" fontAlgn="base" hangingPunct="0">
              <a:spcBef>
                <a:spcPct val="0"/>
              </a:spcBef>
              <a:spcAft>
                <a:spcPct val="0"/>
              </a:spcAft>
              <a:defRPr lang="en-US" sz="3000" kern="1200" baseline="0" dirty="0">
                <a:solidFill>
                  <a:srgbClr val="000000"/>
                </a:solidFill>
                <a:latin typeface="Verdana"/>
                <a:ea typeface="ＭＳ Ｐゴシック" pitchFamily="39" charset="-128"/>
                <a:cs typeface="Verdana"/>
              </a:defRPr>
            </a:lvl1pPr>
          </a:lstStyle>
          <a:p>
            <a:r>
              <a:rPr lang="en-CA" dirty="0" smtClean="0"/>
              <a:t>Click to insert title</a:t>
            </a:r>
            <a:endParaRPr lang="en-US" dirty="0"/>
          </a:p>
        </p:txBody>
      </p:sp>
      <p:sp>
        <p:nvSpPr>
          <p:cNvPr id="3" name="Content Placeholder 2"/>
          <p:cNvSpPr>
            <a:spLocks noGrp="1"/>
          </p:cNvSpPr>
          <p:nvPr>
            <p:ph idx="1" hasCustomPrompt="1"/>
          </p:nvPr>
        </p:nvSpPr>
        <p:spPr>
          <a:xfrm>
            <a:off x="457200" y="1905000"/>
            <a:ext cx="8291264" cy="4267200"/>
          </a:xfrm>
        </p:spPr>
        <p:txBody>
          <a:bodyPr/>
          <a:lstStyle>
            <a:lvl1pPr marL="182563" indent="-182563">
              <a:buClr>
                <a:schemeClr val="accent1"/>
              </a:buClr>
              <a:buFont typeface="Arial"/>
              <a:buChar char="•"/>
              <a:defRPr sz="1600" baseline="0">
                <a:solidFill>
                  <a:srgbClr val="000000"/>
                </a:solidFill>
              </a:defRPr>
            </a:lvl1pPr>
            <a:lvl2pPr marL="628650" indent="-171450">
              <a:buClr>
                <a:schemeClr val="accent2"/>
              </a:buClr>
              <a:buFont typeface="Arial"/>
              <a:buChar char="•"/>
              <a:defRPr sz="1400">
                <a:solidFill>
                  <a:srgbClr val="000000"/>
                </a:solidFill>
              </a:defRPr>
            </a:lvl2pPr>
            <a:lvl3pPr marL="1073150" indent="-158750">
              <a:buClr>
                <a:schemeClr val="tx2"/>
              </a:buClr>
              <a:buFont typeface="Arial"/>
              <a:buChar char="•"/>
              <a:defRPr sz="1200">
                <a:solidFill>
                  <a:srgbClr val="000000"/>
                </a:solidFill>
              </a:defRPr>
            </a:lvl3pPr>
            <a:lvl4pPr marL="1519238" indent="-147638">
              <a:buClr>
                <a:schemeClr val="accent1"/>
              </a:buClr>
              <a:buFont typeface="Arial"/>
              <a:buChar char="•"/>
              <a:defRPr sz="1000">
                <a:solidFill>
                  <a:srgbClr val="000000"/>
                </a:solidFill>
              </a:defRPr>
            </a:lvl4pPr>
          </a:lstStyle>
          <a:p>
            <a:pPr lvl="0"/>
            <a:r>
              <a:rPr lang="en-CA" dirty="0" smtClean="0"/>
              <a:t>Click to insert list</a:t>
            </a:r>
          </a:p>
          <a:p>
            <a:pPr lvl="1"/>
            <a:r>
              <a:rPr lang="en-CA" dirty="0" smtClean="0"/>
              <a:t>Second level</a:t>
            </a:r>
          </a:p>
          <a:p>
            <a:pPr lvl="2"/>
            <a:r>
              <a:rPr lang="en-CA" dirty="0" smtClean="0"/>
              <a:t>Third level</a:t>
            </a:r>
          </a:p>
          <a:p>
            <a:pPr lvl="3"/>
            <a:r>
              <a:rPr lang="en-CA" dirty="0" smtClean="0"/>
              <a:t>Fourth level</a:t>
            </a:r>
          </a:p>
        </p:txBody>
      </p:sp>
      <p:sp>
        <p:nvSpPr>
          <p:cNvPr id="7" name="Slide Number Placeholder 1"/>
          <p:cNvSpPr>
            <a:spLocks noGrp="1"/>
          </p:cNvSpPr>
          <p:nvPr>
            <p:ph type="sldNum" sz="quarter" idx="4"/>
          </p:nvPr>
        </p:nvSpPr>
        <p:spPr>
          <a:xfrm>
            <a:off x="8641343" y="6463294"/>
            <a:ext cx="465220" cy="365125"/>
          </a:xfrm>
          <a:prstGeom prst="rect">
            <a:avLst/>
          </a:prstGeom>
        </p:spPr>
        <p:txBody>
          <a:bodyPr vert="horz" lIns="91440" tIns="45720" rIns="91440" bIns="45720" rtlCol="0" anchor="ctr"/>
          <a:lstStyle>
            <a:lvl1pPr algn="ctr">
              <a:defRPr sz="900">
                <a:solidFill>
                  <a:schemeClr val="tx1"/>
                </a:solidFill>
                <a:latin typeface="Verdana"/>
                <a:cs typeface="Verdana"/>
              </a:defRPr>
            </a:lvl1pPr>
          </a:lstStyle>
          <a:p>
            <a:fld id="{5D855D34-E11B-BE40-8E40-1CF69A63AE9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ragraph,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685800"/>
            <a:ext cx="8291266" cy="1025525"/>
          </a:xfrm>
        </p:spPr>
        <p:txBody>
          <a:bodyPr anchor="t"/>
          <a:lstStyle>
            <a:lvl1pPr algn="l" defTabSz="457200" rtl="0" eaLnBrk="0" fontAlgn="base" hangingPunct="0">
              <a:spcBef>
                <a:spcPct val="0"/>
              </a:spcBef>
              <a:spcAft>
                <a:spcPct val="0"/>
              </a:spcAft>
              <a:defRPr lang="en-US" sz="3000" kern="1200" baseline="0" dirty="0">
                <a:solidFill>
                  <a:srgbClr val="000000"/>
                </a:solidFill>
                <a:latin typeface="Verdana"/>
                <a:ea typeface="ＭＳ Ｐゴシック" pitchFamily="39" charset="-128"/>
                <a:cs typeface="Verdana"/>
              </a:defRPr>
            </a:lvl1pPr>
          </a:lstStyle>
          <a:p>
            <a:r>
              <a:rPr lang="en-CA" dirty="0" smtClean="0"/>
              <a:t>Click to insert title</a:t>
            </a:r>
            <a:endParaRPr lang="en-US" dirty="0"/>
          </a:p>
        </p:txBody>
      </p:sp>
      <p:sp>
        <p:nvSpPr>
          <p:cNvPr id="3" name="Content Placeholder 2"/>
          <p:cNvSpPr>
            <a:spLocks noGrp="1"/>
          </p:cNvSpPr>
          <p:nvPr>
            <p:ph idx="1" hasCustomPrompt="1"/>
          </p:nvPr>
        </p:nvSpPr>
        <p:spPr>
          <a:xfrm>
            <a:off x="457200" y="1905000"/>
            <a:ext cx="8291264" cy="1372590"/>
          </a:xfrm>
        </p:spPr>
        <p:txBody>
          <a:bodyPr/>
          <a:lstStyle>
            <a:lvl1pPr marL="0" indent="0">
              <a:buClrTx/>
              <a:buFont typeface="Arial"/>
              <a:buNone/>
              <a:defRPr sz="1600" baseline="0">
                <a:solidFill>
                  <a:srgbClr val="000000"/>
                </a:solidFill>
              </a:defRPr>
            </a:lvl1pPr>
            <a:lvl2pPr marL="457200" indent="0">
              <a:buClrTx/>
              <a:buFont typeface="Arial"/>
              <a:buNone/>
              <a:defRPr sz="1400">
                <a:solidFill>
                  <a:srgbClr val="000000"/>
                </a:solidFill>
              </a:defRPr>
            </a:lvl2pPr>
            <a:lvl3pPr marL="914400" indent="0">
              <a:buClrTx/>
              <a:buFont typeface="Arial"/>
              <a:buNone/>
              <a:defRPr sz="1200">
                <a:solidFill>
                  <a:srgbClr val="000000"/>
                </a:solidFill>
              </a:defRPr>
            </a:lvl3pPr>
            <a:lvl4pPr marL="1371600" indent="0">
              <a:buClrTx/>
              <a:buFont typeface="Arial"/>
              <a:buNone/>
              <a:defRPr sz="1000">
                <a:solidFill>
                  <a:srgbClr val="000000"/>
                </a:solidFill>
              </a:defRPr>
            </a:lvl4pPr>
          </a:lstStyle>
          <a:p>
            <a:pPr lvl="0"/>
            <a:r>
              <a:rPr lang="en-CA" dirty="0" smtClean="0"/>
              <a:t>Click to insert paragraph</a:t>
            </a:r>
          </a:p>
        </p:txBody>
      </p:sp>
      <p:sp>
        <p:nvSpPr>
          <p:cNvPr id="8" name="Slide Number Placeholder 1"/>
          <p:cNvSpPr>
            <a:spLocks noGrp="1"/>
          </p:cNvSpPr>
          <p:nvPr>
            <p:ph type="sldNum" sz="quarter" idx="4"/>
          </p:nvPr>
        </p:nvSpPr>
        <p:spPr>
          <a:xfrm>
            <a:off x="8641343" y="6463294"/>
            <a:ext cx="465220" cy="365125"/>
          </a:xfrm>
          <a:prstGeom prst="rect">
            <a:avLst/>
          </a:prstGeom>
        </p:spPr>
        <p:txBody>
          <a:bodyPr vert="horz" lIns="91440" tIns="45720" rIns="91440" bIns="45720" rtlCol="0" anchor="ctr"/>
          <a:lstStyle>
            <a:lvl1pPr algn="ctr">
              <a:defRPr sz="900">
                <a:solidFill>
                  <a:schemeClr val="tx1"/>
                </a:solidFill>
                <a:latin typeface="Verdana"/>
                <a:cs typeface="Verdana"/>
              </a:defRPr>
            </a:lvl1pPr>
          </a:lstStyle>
          <a:p>
            <a:fld id="{5D855D34-E11B-BE40-8E40-1CF69A63AE91}" type="slidenum">
              <a:rPr lang="en-US" smtClean="0"/>
              <a:pPr/>
              <a:t>‹#›</a:t>
            </a:fld>
            <a:endParaRPr lang="en-US" dirty="0"/>
          </a:p>
        </p:txBody>
      </p:sp>
      <p:sp>
        <p:nvSpPr>
          <p:cNvPr id="7" name="Content Placeholder 2"/>
          <p:cNvSpPr>
            <a:spLocks noGrp="1"/>
          </p:cNvSpPr>
          <p:nvPr>
            <p:ph idx="10" hasCustomPrompt="1"/>
          </p:nvPr>
        </p:nvSpPr>
        <p:spPr>
          <a:xfrm>
            <a:off x="457200" y="3491344"/>
            <a:ext cx="8291264" cy="2680855"/>
          </a:xfrm>
        </p:spPr>
        <p:txBody>
          <a:bodyPr/>
          <a:lstStyle>
            <a:lvl1pPr marL="182563" indent="-182563">
              <a:buClr>
                <a:schemeClr val="accent1"/>
              </a:buClr>
              <a:buFont typeface="Arial"/>
              <a:buChar char="•"/>
              <a:defRPr sz="1600" baseline="0">
                <a:solidFill>
                  <a:srgbClr val="000000"/>
                </a:solidFill>
              </a:defRPr>
            </a:lvl1pPr>
            <a:lvl2pPr marL="628650" indent="-171450">
              <a:buClr>
                <a:schemeClr val="accent2"/>
              </a:buClr>
              <a:buFont typeface="Arial"/>
              <a:buChar char="•"/>
              <a:defRPr sz="1400">
                <a:solidFill>
                  <a:srgbClr val="000000"/>
                </a:solidFill>
              </a:defRPr>
            </a:lvl2pPr>
            <a:lvl3pPr marL="1073150" indent="-158750">
              <a:buClr>
                <a:schemeClr val="tx2"/>
              </a:buClr>
              <a:buFont typeface="Arial"/>
              <a:buChar char="•"/>
              <a:defRPr sz="1200">
                <a:solidFill>
                  <a:srgbClr val="000000"/>
                </a:solidFill>
              </a:defRPr>
            </a:lvl3pPr>
            <a:lvl4pPr marL="1519238" indent="-147638">
              <a:buClr>
                <a:schemeClr val="accent1"/>
              </a:buClr>
              <a:buFont typeface="Arial"/>
              <a:buChar char="•"/>
              <a:defRPr sz="1000">
                <a:solidFill>
                  <a:srgbClr val="000000"/>
                </a:solidFill>
              </a:defRPr>
            </a:lvl4pPr>
          </a:lstStyle>
          <a:p>
            <a:pPr lvl="0"/>
            <a:r>
              <a:rPr lang="en-CA" dirty="0" smtClean="0"/>
              <a:t>Click to insert list</a:t>
            </a:r>
          </a:p>
          <a:p>
            <a:pPr lvl="1"/>
            <a:r>
              <a:rPr lang="en-CA" dirty="0" smtClean="0"/>
              <a:t>Second level</a:t>
            </a:r>
          </a:p>
          <a:p>
            <a:pPr lvl="2"/>
            <a:r>
              <a:rPr lang="en-CA" dirty="0" smtClean="0"/>
              <a:t>Third level</a:t>
            </a:r>
          </a:p>
          <a:p>
            <a:pPr lvl="3"/>
            <a:r>
              <a:rPr lang="en-CA" dirty="0" smtClean="0"/>
              <a:t>Fourth level</a:t>
            </a:r>
          </a:p>
        </p:txBody>
      </p:sp>
    </p:spTree>
    <p:extLst>
      <p:ext uri="{BB962C8B-B14F-4D97-AF65-F5344CB8AC3E}">
        <p14:creationId xmlns:p14="http://schemas.microsoft.com/office/powerpoint/2010/main" val="332297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title, Paragrap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685801"/>
            <a:ext cx="8290584" cy="584074"/>
          </a:xfrm>
        </p:spPr>
        <p:txBody>
          <a:bodyPr anchor="t"/>
          <a:lstStyle>
            <a:lvl1pPr algn="l" defTabSz="457200" rtl="0" eaLnBrk="0" fontAlgn="base" hangingPunct="0">
              <a:spcBef>
                <a:spcPct val="0"/>
              </a:spcBef>
              <a:spcAft>
                <a:spcPct val="0"/>
              </a:spcAft>
              <a:defRPr lang="en-US" sz="3000" kern="1200" baseline="0" dirty="0">
                <a:solidFill>
                  <a:srgbClr val="000000"/>
                </a:solidFill>
                <a:latin typeface="Verdana"/>
                <a:ea typeface="ＭＳ Ｐゴシック" pitchFamily="39" charset="-128"/>
                <a:cs typeface="Verdana"/>
              </a:defRPr>
            </a:lvl1pPr>
          </a:lstStyle>
          <a:p>
            <a:r>
              <a:rPr lang="en-CA" dirty="0" smtClean="0"/>
              <a:t>Click to insert title</a:t>
            </a:r>
            <a:endParaRPr lang="en-US" dirty="0"/>
          </a:p>
        </p:txBody>
      </p:sp>
      <p:sp>
        <p:nvSpPr>
          <p:cNvPr id="3" name="Content Placeholder 2"/>
          <p:cNvSpPr>
            <a:spLocks noGrp="1"/>
          </p:cNvSpPr>
          <p:nvPr>
            <p:ph idx="1" hasCustomPrompt="1"/>
          </p:nvPr>
        </p:nvSpPr>
        <p:spPr>
          <a:xfrm>
            <a:off x="457200" y="2174998"/>
            <a:ext cx="8290582" cy="3966104"/>
          </a:xfrm>
        </p:spPr>
        <p:txBody>
          <a:bodyPr/>
          <a:lstStyle>
            <a:lvl1pPr marL="0" indent="0">
              <a:buClrTx/>
              <a:buNone/>
              <a:defRPr sz="1600">
                <a:solidFill>
                  <a:srgbClr val="000000"/>
                </a:solidFill>
              </a:defRPr>
            </a:lvl1pPr>
            <a:lvl2pPr marL="457200" indent="0">
              <a:buClrTx/>
              <a:buNone/>
              <a:defRPr sz="1400">
                <a:solidFill>
                  <a:srgbClr val="000000"/>
                </a:solidFill>
              </a:defRPr>
            </a:lvl2pPr>
            <a:lvl3pPr marL="914400" indent="0">
              <a:buClrTx/>
              <a:buNone/>
              <a:defRPr sz="1200">
                <a:solidFill>
                  <a:srgbClr val="000000"/>
                </a:solidFill>
              </a:defRPr>
            </a:lvl3pPr>
            <a:lvl4pPr marL="1371600" indent="0">
              <a:buClrTx/>
              <a:buNone/>
              <a:defRPr sz="1000">
                <a:solidFill>
                  <a:srgbClr val="000000"/>
                </a:solidFill>
              </a:defRPr>
            </a:lvl4pPr>
            <a:lvl5pPr>
              <a:defRPr sz="800"/>
            </a:lvl5pPr>
          </a:lstStyle>
          <a:p>
            <a:pPr lvl="0"/>
            <a:r>
              <a:rPr lang="en-CA" dirty="0" smtClean="0"/>
              <a:t>Click to insert paragraph</a:t>
            </a:r>
          </a:p>
        </p:txBody>
      </p:sp>
      <p:sp>
        <p:nvSpPr>
          <p:cNvPr id="8" name="Content Placeholder 7"/>
          <p:cNvSpPr>
            <a:spLocks noGrp="1"/>
          </p:cNvSpPr>
          <p:nvPr>
            <p:ph sz="quarter" idx="13" hasCustomPrompt="1"/>
          </p:nvPr>
        </p:nvSpPr>
        <p:spPr>
          <a:xfrm>
            <a:off x="457199" y="1269875"/>
            <a:ext cx="8290584" cy="719137"/>
          </a:xfrm>
        </p:spPr>
        <p:txBody>
          <a:bodyPr/>
          <a:lstStyle>
            <a:lvl1pPr marL="0" indent="0" algn="l">
              <a:buNone/>
              <a:defRPr sz="2500" b="0">
                <a:solidFill>
                  <a:schemeClr val="accent1"/>
                </a:solidFill>
              </a:defRPr>
            </a:lvl1pPr>
            <a:lvl2pPr>
              <a:buNone/>
              <a:defRPr sz="1600"/>
            </a:lvl2pPr>
            <a:lvl3pPr>
              <a:buNone/>
              <a:defRPr sz="1600"/>
            </a:lvl3pPr>
            <a:lvl4pPr>
              <a:buNone/>
              <a:defRPr sz="1600"/>
            </a:lvl4pPr>
            <a:lvl5pPr>
              <a:buNone/>
              <a:defRPr sz="1600"/>
            </a:lvl5pPr>
          </a:lstStyle>
          <a:p>
            <a:pPr lvl="0"/>
            <a:r>
              <a:rPr lang="en-CA" dirty="0" smtClean="0"/>
              <a:t>Click to insert subtitle</a:t>
            </a:r>
          </a:p>
        </p:txBody>
      </p:sp>
      <p:sp>
        <p:nvSpPr>
          <p:cNvPr id="9" name="Slide Number Placeholder 1"/>
          <p:cNvSpPr>
            <a:spLocks noGrp="1"/>
          </p:cNvSpPr>
          <p:nvPr>
            <p:ph type="sldNum" sz="quarter" idx="4"/>
          </p:nvPr>
        </p:nvSpPr>
        <p:spPr>
          <a:xfrm>
            <a:off x="8641343" y="6463294"/>
            <a:ext cx="465220" cy="365125"/>
          </a:xfrm>
          <a:prstGeom prst="rect">
            <a:avLst/>
          </a:prstGeom>
        </p:spPr>
        <p:txBody>
          <a:bodyPr vert="horz" lIns="91440" tIns="45720" rIns="91440" bIns="45720" rtlCol="0" anchor="ctr"/>
          <a:lstStyle>
            <a:lvl1pPr algn="ctr">
              <a:defRPr sz="900">
                <a:solidFill>
                  <a:schemeClr val="tx1"/>
                </a:solidFill>
                <a:latin typeface="Verdana"/>
                <a:cs typeface="Verdana"/>
              </a:defRPr>
            </a:lvl1pPr>
          </a:lstStyle>
          <a:p>
            <a:fld id="{5D855D34-E11B-BE40-8E40-1CF69A63AE91}" type="slidenum">
              <a:rPr lang="en-US" smtClean="0"/>
              <a:pPr/>
              <a:t>‹#›</a:t>
            </a:fld>
            <a:endParaRPr lang="en-US"/>
          </a:p>
        </p:txBody>
      </p:sp>
    </p:spTree>
    <p:extLst>
      <p:ext uri="{BB962C8B-B14F-4D97-AF65-F5344CB8AC3E}">
        <p14:creationId xmlns:p14="http://schemas.microsoft.com/office/powerpoint/2010/main" val="1692458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Subtitle, Bullet lis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685801"/>
            <a:ext cx="8290584" cy="584074"/>
          </a:xfrm>
        </p:spPr>
        <p:txBody>
          <a:bodyPr anchor="t"/>
          <a:lstStyle>
            <a:lvl1pPr algn="l" defTabSz="457200" rtl="0" eaLnBrk="0" fontAlgn="base" hangingPunct="0">
              <a:spcBef>
                <a:spcPct val="0"/>
              </a:spcBef>
              <a:spcAft>
                <a:spcPct val="0"/>
              </a:spcAft>
              <a:defRPr lang="en-US" sz="3000" kern="1200" baseline="0" dirty="0">
                <a:solidFill>
                  <a:srgbClr val="000000"/>
                </a:solidFill>
                <a:latin typeface="Verdana"/>
                <a:ea typeface="ＭＳ Ｐゴシック" pitchFamily="39" charset="-128"/>
                <a:cs typeface="Verdana"/>
              </a:defRPr>
            </a:lvl1pPr>
          </a:lstStyle>
          <a:p>
            <a:r>
              <a:rPr lang="en-CA" dirty="0" smtClean="0"/>
              <a:t>Click to insert title</a:t>
            </a:r>
            <a:endParaRPr lang="en-US" dirty="0"/>
          </a:p>
        </p:txBody>
      </p:sp>
      <p:sp>
        <p:nvSpPr>
          <p:cNvPr id="3" name="Content Placeholder 2"/>
          <p:cNvSpPr>
            <a:spLocks noGrp="1"/>
          </p:cNvSpPr>
          <p:nvPr>
            <p:ph idx="1" hasCustomPrompt="1"/>
          </p:nvPr>
        </p:nvSpPr>
        <p:spPr>
          <a:xfrm>
            <a:off x="457200" y="2174998"/>
            <a:ext cx="8290582" cy="3966104"/>
          </a:xfrm>
        </p:spPr>
        <p:txBody>
          <a:bodyPr/>
          <a:lstStyle>
            <a:lvl1pPr>
              <a:buClr>
                <a:schemeClr val="accent1"/>
              </a:buClr>
              <a:defRPr sz="1600">
                <a:solidFill>
                  <a:srgbClr val="000000"/>
                </a:solidFill>
              </a:defRPr>
            </a:lvl1pPr>
            <a:lvl2pPr>
              <a:buClr>
                <a:schemeClr val="accent2"/>
              </a:buClr>
              <a:defRPr sz="1400">
                <a:solidFill>
                  <a:srgbClr val="000000"/>
                </a:solidFill>
              </a:defRPr>
            </a:lvl2pPr>
            <a:lvl3pPr>
              <a:buClr>
                <a:schemeClr val="tx2"/>
              </a:buClr>
              <a:defRPr sz="1200">
                <a:solidFill>
                  <a:srgbClr val="000000"/>
                </a:solidFill>
              </a:defRPr>
            </a:lvl3pPr>
            <a:lvl4pPr>
              <a:buClr>
                <a:schemeClr val="accent1"/>
              </a:buClr>
              <a:defRPr sz="1000">
                <a:solidFill>
                  <a:srgbClr val="000000"/>
                </a:solidFill>
              </a:defRPr>
            </a:lvl4pPr>
            <a:lvl5pPr>
              <a:defRPr sz="800"/>
            </a:lvl5pPr>
          </a:lstStyle>
          <a:p>
            <a:pPr lvl="0"/>
            <a:r>
              <a:rPr lang="en-CA" dirty="0" smtClean="0"/>
              <a:t>Click to insert list</a:t>
            </a:r>
          </a:p>
          <a:p>
            <a:pPr lvl="1"/>
            <a:r>
              <a:rPr lang="en-CA" dirty="0" smtClean="0"/>
              <a:t>Second level</a:t>
            </a:r>
          </a:p>
          <a:p>
            <a:pPr lvl="2"/>
            <a:r>
              <a:rPr lang="en-CA" dirty="0" smtClean="0"/>
              <a:t>Third level</a:t>
            </a:r>
          </a:p>
          <a:p>
            <a:pPr lvl="3"/>
            <a:r>
              <a:rPr lang="en-CA" dirty="0" smtClean="0"/>
              <a:t>Fourth level</a:t>
            </a:r>
          </a:p>
        </p:txBody>
      </p:sp>
      <p:sp>
        <p:nvSpPr>
          <p:cNvPr id="8" name="Content Placeholder 7"/>
          <p:cNvSpPr>
            <a:spLocks noGrp="1"/>
          </p:cNvSpPr>
          <p:nvPr>
            <p:ph sz="quarter" idx="13" hasCustomPrompt="1"/>
          </p:nvPr>
        </p:nvSpPr>
        <p:spPr>
          <a:xfrm>
            <a:off x="457199" y="1269875"/>
            <a:ext cx="8290584" cy="719137"/>
          </a:xfrm>
        </p:spPr>
        <p:txBody>
          <a:bodyPr/>
          <a:lstStyle>
            <a:lvl1pPr marL="0" indent="0" algn="l">
              <a:buNone/>
              <a:defRPr sz="2500" b="0">
                <a:solidFill>
                  <a:schemeClr val="accent1"/>
                </a:solidFill>
              </a:defRPr>
            </a:lvl1pPr>
            <a:lvl2pPr>
              <a:buNone/>
              <a:defRPr sz="1600"/>
            </a:lvl2pPr>
            <a:lvl3pPr>
              <a:buNone/>
              <a:defRPr sz="1600"/>
            </a:lvl3pPr>
            <a:lvl4pPr>
              <a:buNone/>
              <a:defRPr sz="1600"/>
            </a:lvl4pPr>
            <a:lvl5pPr>
              <a:buNone/>
              <a:defRPr sz="1600"/>
            </a:lvl5pPr>
          </a:lstStyle>
          <a:p>
            <a:pPr lvl="0"/>
            <a:r>
              <a:rPr lang="en-CA" dirty="0" smtClean="0"/>
              <a:t>Click to insert subtitle</a:t>
            </a:r>
          </a:p>
        </p:txBody>
      </p:sp>
      <p:sp>
        <p:nvSpPr>
          <p:cNvPr id="9" name="Slide Number Placeholder 1"/>
          <p:cNvSpPr>
            <a:spLocks noGrp="1"/>
          </p:cNvSpPr>
          <p:nvPr>
            <p:ph type="sldNum" sz="quarter" idx="4"/>
          </p:nvPr>
        </p:nvSpPr>
        <p:spPr>
          <a:xfrm>
            <a:off x="8641343" y="6463294"/>
            <a:ext cx="465220" cy="365125"/>
          </a:xfrm>
          <a:prstGeom prst="rect">
            <a:avLst/>
          </a:prstGeom>
        </p:spPr>
        <p:txBody>
          <a:bodyPr vert="horz" lIns="91440" tIns="45720" rIns="91440" bIns="45720" rtlCol="0" anchor="ctr"/>
          <a:lstStyle>
            <a:lvl1pPr algn="ctr">
              <a:defRPr sz="900">
                <a:solidFill>
                  <a:schemeClr val="tx1"/>
                </a:solidFill>
                <a:latin typeface="Verdana"/>
                <a:cs typeface="Verdana"/>
              </a:defRPr>
            </a:lvl1pPr>
          </a:lstStyle>
          <a:p>
            <a:fld id="{5D855D34-E11B-BE40-8E40-1CF69A63AE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Paragraph, Bullet list">
    <p:spTree>
      <p:nvGrpSpPr>
        <p:cNvPr id="1" name=""/>
        <p:cNvGrpSpPr/>
        <p:nvPr/>
      </p:nvGrpSpPr>
      <p:grpSpPr>
        <a:xfrm>
          <a:off x="0" y="0"/>
          <a:ext cx="0" cy="0"/>
          <a:chOff x="0" y="0"/>
          <a:chExt cx="0" cy="0"/>
        </a:xfrm>
      </p:grpSpPr>
      <p:sp>
        <p:nvSpPr>
          <p:cNvPr id="8" name="Slide Number Placeholder 1"/>
          <p:cNvSpPr>
            <a:spLocks noGrp="1"/>
          </p:cNvSpPr>
          <p:nvPr>
            <p:ph type="sldNum" sz="quarter" idx="4"/>
          </p:nvPr>
        </p:nvSpPr>
        <p:spPr>
          <a:xfrm>
            <a:off x="8641343" y="6463294"/>
            <a:ext cx="465220" cy="365125"/>
          </a:xfrm>
          <a:prstGeom prst="rect">
            <a:avLst/>
          </a:prstGeom>
        </p:spPr>
        <p:txBody>
          <a:bodyPr vert="horz" lIns="91440" tIns="45720" rIns="91440" bIns="45720" rtlCol="0" anchor="ctr"/>
          <a:lstStyle>
            <a:lvl1pPr algn="ctr">
              <a:defRPr sz="900">
                <a:solidFill>
                  <a:schemeClr val="tx1"/>
                </a:solidFill>
                <a:latin typeface="Verdana"/>
                <a:cs typeface="Verdana"/>
              </a:defRPr>
            </a:lvl1pPr>
          </a:lstStyle>
          <a:p>
            <a:fld id="{5D855D34-E11B-BE40-8E40-1CF69A63AE91}" type="slidenum">
              <a:rPr lang="en-US" smtClean="0"/>
              <a:pPr/>
              <a:t>‹#›</a:t>
            </a:fld>
            <a:endParaRPr lang="en-US" dirty="0"/>
          </a:p>
        </p:txBody>
      </p:sp>
      <p:sp>
        <p:nvSpPr>
          <p:cNvPr id="7" name="Content Placeholder 2"/>
          <p:cNvSpPr>
            <a:spLocks noGrp="1"/>
          </p:cNvSpPr>
          <p:nvPr>
            <p:ph idx="10" hasCustomPrompt="1"/>
          </p:nvPr>
        </p:nvSpPr>
        <p:spPr>
          <a:xfrm>
            <a:off x="456518" y="3770564"/>
            <a:ext cx="8291264" cy="2680855"/>
          </a:xfrm>
        </p:spPr>
        <p:txBody>
          <a:bodyPr/>
          <a:lstStyle>
            <a:lvl1pPr marL="182563" indent="-182563">
              <a:buClr>
                <a:schemeClr val="accent1"/>
              </a:buClr>
              <a:buFont typeface="Arial"/>
              <a:buChar char="•"/>
              <a:defRPr sz="1600" baseline="0">
                <a:solidFill>
                  <a:srgbClr val="000000"/>
                </a:solidFill>
              </a:defRPr>
            </a:lvl1pPr>
            <a:lvl2pPr marL="628650" indent="-171450">
              <a:buClr>
                <a:schemeClr val="accent2"/>
              </a:buClr>
              <a:buFont typeface="Arial"/>
              <a:buChar char="•"/>
              <a:defRPr sz="1400">
                <a:solidFill>
                  <a:srgbClr val="000000"/>
                </a:solidFill>
              </a:defRPr>
            </a:lvl2pPr>
            <a:lvl3pPr marL="1073150" indent="-158750">
              <a:buClr>
                <a:schemeClr val="tx2"/>
              </a:buClr>
              <a:buFont typeface="Arial"/>
              <a:buChar char="•"/>
              <a:defRPr sz="1200">
                <a:solidFill>
                  <a:srgbClr val="000000"/>
                </a:solidFill>
              </a:defRPr>
            </a:lvl3pPr>
            <a:lvl4pPr marL="1519238" indent="-147638">
              <a:buClr>
                <a:schemeClr val="accent1"/>
              </a:buClr>
              <a:buFont typeface="Arial"/>
              <a:buChar char="•"/>
              <a:defRPr sz="1000">
                <a:solidFill>
                  <a:srgbClr val="000000"/>
                </a:solidFill>
              </a:defRPr>
            </a:lvl4pPr>
          </a:lstStyle>
          <a:p>
            <a:pPr lvl="0"/>
            <a:r>
              <a:rPr lang="en-CA" dirty="0" smtClean="0"/>
              <a:t>Click to insert list</a:t>
            </a:r>
          </a:p>
          <a:p>
            <a:pPr lvl="1"/>
            <a:r>
              <a:rPr lang="en-CA" dirty="0" smtClean="0"/>
              <a:t>Second level</a:t>
            </a:r>
          </a:p>
          <a:p>
            <a:pPr lvl="2"/>
            <a:r>
              <a:rPr lang="en-CA" dirty="0" smtClean="0"/>
              <a:t>Third level</a:t>
            </a:r>
          </a:p>
          <a:p>
            <a:pPr lvl="3"/>
            <a:r>
              <a:rPr lang="en-CA" dirty="0" smtClean="0"/>
              <a:t>Fourth level</a:t>
            </a:r>
          </a:p>
        </p:txBody>
      </p:sp>
      <p:sp>
        <p:nvSpPr>
          <p:cNvPr id="6" name="Title 1"/>
          <p:cNvSpPr>
            <a:spLocks noGrp="1"/>
          </p:cNvSpPr>
          <p:nvPr>
            <p:ph type="title" hasCustomPrompt="1"/>
          </p:nvPr>
        </p:nvSpPr>
        <p:spPr>
          <a:xfrm>
            <a:off x="457199" y="685801"/>
            <a:ext cx="8290584" cy="584074"/>
          </a:xfrm>
        </p:spPr>
        <p:txBody>
          <a:bodyPr anchor="t"/>
          <a:lstStyle>
            <a:lvl1pPr algn="l" defTabSz="457200" rtl="0" eaLnBrk="0" fontAlgn="base" hangingPunct="0">
              <a:spcBef>
                <a:spcPct val="0"/>
              </a:spcBef>
              <a:spcAft>
                <a:spcPct val="0"/>
              </a:spcAft>
              <a:defRPr lang="en-US" sz="3000" kern="1200" baseline="0" dirty="0">
                <a:solidFill>
                  <a:srgbClr val="000000"/>
                </a:solidFill>
                <a:latin typeface="Verdana"/>
                <a:ea typeface="ＭＳ Ｐゴシック" pitchFamily="39" charset="-128"/>
                <a:cs typeface="Verdana"/>
              </a:defRPr>
            </a:lvl1pPr>
          </a:lstStyle>
          <a:p>
            <a:r>
              <a:rPr lang="en-CA" dirty="0" smtClean="0"/>
              <a:t>Click to insert title</a:t>
            </a:r>
            <a:endParaRPr lang="en-US" dirty="0"/>
          </a:p>
        </p:txBody>
      </p:sp>
      <p:sp>
        <p:nvSpPr>
          <p:cNvPr id="9" name="Content Placeholder 7"/>
          <p:cNvSpPr>
            <a:spLocks noGrp="1"/>
          </p:cNvSpPr>
          <p:nvPr>
            <p:ph sz="quarter" idx="13" hasCustomPrompt="1"/>
          </p:nvPr>
        </p:nvSpPr>
        <p:spPr>
          <a:xfrm>
            <a:off x="457199" y="1269875"/>
            <a:ext cx="8290584" cy="719137"/>
          </a:xfrm>
        </p:spPr>
        <p:txBody>
          <a:bodyPr/>
          <a:lstStyle>
            <a:lvl1pPr marL="0" indent="0" algn="l">
              <a:buNone/>
              <a:defRPr sz="2500" b="0">
                <a:solidFill>
                  <a:schemeClr val="accent1"/>
                </a:solidFill>
              </a:defRPr>
            </a:lvl1pPr>
            <a:lvl2pPr>
              <a:buNone/>
              <a:defRPr sz="1600"/>
            </a:lvl2pPr>
            <a:lvl3pPr>
              <a:buNone/>
              <a:defRPr sz="1600"/>
            </a:lvl3pPr>
            <a:lvl4pPr>
              <a:buNone/>
              <a:defRPr sz="1600"/>
            </a:lvl4pPr>
            <a:lvl5pPr>
              <a:buNone/>
              <a:defRPr sz="1600"/>
            </a:lvl5pPr>
          </a:lstStyle>
          <a:p>
            <a:pPr lvl="0"/>
            <a:r>
              <a:rPr lang="en-CA" dirty="0" smtClean="0"/>
              <a:t>Click to insert subtitle</a:t>
            </a:r>
          </a:p>
        </p:txBody>
      </p:sp>
      <p:sp>
        <p:nvSpPr>
          <p:cNvPr id="12" name="Content Placeholder 2"/>
          <p:cNvSpPr>
            <a:spLocks noGrp="1"/>
          </p:cNvSpPr>
          <p:nvPr>
            <p:ph idx="1" hasCustomPrompt="1"/>
          </p:nvPr>
        </p:nvSpPr>
        <p:spPr>
          <a:xfrm>
            <a:off x="457200" y="2174998"/>
            <a:ext cx="8290582" cy="1399475"/>
          </a:xfrm>
        </p:spPr>
        <p:txBody>
          <a:bodyPr/>
          <a:lstStyle>
            <a:lvl1pPr marL="0" indent="0">
              <a:buClrTx/>
              <a:buNone/>
              <a:defRPr sz="1600">
                <a:solidFill>
                  <a:srgbClr val="000000"/>
                </a:solidFill>
              </a:defRPr>
            </a:lvl1pPr>
            <a:lvl2pPr marL="457200" indent="0">
              <a:buClrTx/>
              <a:buNone/>
              <a:defRPr sz="1400">
                <a:solidFill>
                  <a:srgbClr val="000000"/>
                </a:solidFill>
              </a:defRPr>
            </a:lvl2pPr>
            <a:lvl3pPr marL="914400" indent="0">
              <a:buClrTx/>
              <a:buNone/>
              <a:defRPr sz="1200">
                <a:solidFill>
                  <a:srgbClr val="000000"/>
                </a:solidFill>
              </a:defRPr>
            </a:lvl3pPr>
            <a:lvl4pPr marL="1371600" indent="0">
              <a:buClrTx/>
              <a:buNone/>
              <a:defRPr sz="1000">
                <a:solidFill>
                  <a:srgbClr val="000000"/>
                </a:solidFill>
              </a:defRPr>
            </a:lvl4pPr>
            <a:lvl5pPr>
              <a:defRPr sz="800"/>
            </a:lvl5pPr>
          </a:lstStyle>
          <a:p>
            <a:pPr lvl="0"/>
            <a:r>
              <a:rPr lang="en-CA" dirty="0" smtClean="0"/>
              <a:t>Click to insert paragraph</a:t>
            </a:r>
          </a:p>
        </p:txBody>
      </p:sp>
    </p:spTree>
    <p:extLst>
      <p:ext uri="{BB962C8B-B14F-4D97-AF65-F5344CB8AC3E}">
        <p14:creationId xmlns:p14="http://schemas.microsoft.com/office/powerpoint/2010/main" val="332297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685800"/>
            <a:ext cx="8290584" cy="1025525"/>
          </a:xfrm>
        </p:spPr>
        <p:txBody>
          <a:bodyPr anchor="t"/>
          <a:lstStyle>
            <a:lvl1pPr algn="l" defTabSz="457200" rtl="0" eaLnBrk="0" fontAlgn="base" hangingPunct="0">
              <a:spcBef>
                <a:spcPct val="0"/>
              </a:spcBef>
              <a:spcAft>
                <a:spcPct val="0"/>
              </a:spcAft>
              <a:defRPr lang="en-US" sz="3000" kern="1200" dirty="0">
                <a:solidFill>
                  <a:schemeClr val="tx1"/>
                </a:solidFill>
                <a:latin typeface="Verdana"/>
                <a:ea typeface="ＭＳ Ｐゴシック" pitchFamily="39" charset="-128"/>
                <a:cs typeface="Verdana"/>
              </a:defRPr>
            </a:lvl1pPr>
          </a:lstStyle>
          <a:p>
            <a:r>
              <a:rPr lang="en-CA" dirty="0" smtClean="0"/>
              <a:t>Click to insert title</a:t>
            </a:r>
            <a:endParaRPr lang="en-US" dirty="0"/>
          </a:p>
        </p:txBody>
      </p:sp>
      <p:sp>
        <p:nvSpPr>
          <p:cNvPr id="6" name="Slide Number Placeholder 1"/>
          <p:cNvSpPr>
            <a:spLocks noGrp="1"/>
          </p:cNvSpPr>
          <p:nvPr>
            <p:ph type="sldNum" sz="quarter" idx="4"/>
          </p:nvPr>
        </p:nvSpPr>
        <p:spPr>
          <a:xfrm>
            <a:off x="8641343" y="6463294"/>
            <a:ext cx="465220" cy="365125"/>
          </a:xfrm>
          <a:prstGeom prst="rect">
            <a:avLst/>
          </a:prstGeom>
        </p:spPr>
        <p:txBody>
          <a:bodyPr vert="horz" lIns="91440" tIns="45720" rIns="91440" bIns="45720" rtlCol="0" anchor="ctr"/>
          <a:lstStyle>
            <a:lvl1pPr algn="ctr">
              <a:defRPr sz="900">
                <a:solidFill>
                  <a:schemeClr val="tx1"/>
                </a:solidFill>
                <a:latin typeface="Verdana"/>
                <a:cs typeface="Verdana"/>
              </a:defRPr>
            </a:lvl1pPr>
          </a:lstStyle>
          <a:p>
            <a:fld id="{5D855D34-E11B-BE40-8E40-1CF69A63AE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Section slide">
    <p:bg>
      <p:bgPr>
        <a:solidFill>
          <a:schemeClr val="accent1"/>
        </a:solidFill>
        <a:effectLst/>
      </p:bgPr>
    </p:bg>
    <p:spTree>
      <p:nvGrpSpPr>
        <p:cNvPr id="1" name=""/>
        <p:cNvGrpSpPr/>
        <p:nvPr/>
      </p:nvGrpSpPr>
      <p:grpSpPr>
        <a:xfrm>
          <a:off x="0" y="0"/>
          <a:ext cx="0" cy="0"/>
          <a:chOff x="0" y="0"/>
          <a:chExt cx="0" cy="0"/>
        </a:xfrm>
      </p:grpSpPr>
      <p:sp>
        <p:nvSpPr>
          <p:cNvPr id="5" name="Rounded Rectangle 4"/>
          <p:cNvSpPr/>
          <p:nvPr/>
        </p:nvSpPr>
        <p:spPr>
          <a:xfrm>
            <a:off x="304800" y="304800"/>
            <a:ext cx="8534400" cy="6248400"/>
          </a:xfrm>
          <a:prstGeom prst="roundRect">
            <a:avLst/>
          </a:prstGeom>
          <a:noFill/>
          <a:ln w="88900" cmpd="sng">
            <a:solidFill>
              <a:schemeClr val="bg1"/>
            </a:solid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2339752" y="4653136"/>
            <a:ext cx="6211416" cy="1025525"/>
          </a:xfrm>
        </p:spPr>
        <p:txBody>
          <a:bodyPr/>
          <a:lstStyle>
            <a:lvl1pPr algn="r">
              <a:defRPr baseline="0">
                <a:solidFill>
                  <a:schemeClr val="bg1"/>
                </a:solidFill>
              </a:defRPr>
            </a:lvl1pPr>
          </a:lstStyle>
          <a:p>
            <a:r>
              <a:rPr lang="en-CA" dirty="0" smtClean="0"/>
              <a:t>Click to insert section title</a:t>
            </a:r>
            <a:endParaRPr lang="en-US" dirty="0"/>
          </a:p>
        </p:txBody>
      </p:sp>
    </p:spTree>
    <p:extLst>
      <p:ext uri="{BB962C8B-B14F-4D97-AF65-F5344CB8AC3E}">
        <p14:creationId xmlns:p14="http://schemas.microsoft.com/office/powerpoint/2010/main" val="36540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1" y="685800"/>
            <a:ext cx="8229600" cy="1025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dirty="0" smtClean="0"/>
              <a:t>Click to insert title</a:t>
            </a:r>
            <a:endParaRPr lang="en-US" dirty="0" smtClean="0"/>
          </a:p>
        </p:txBody>
      </p:sp>
      <p:sp>
        <p:nvSpPr>
          <p:cNvPr id="1027" name="Text Placeholder 2"/>
          <p:cNvSpPr>
            <a:spLocks noGrp="1"/>
          </p:cNvSpPr>
          <p:nvPr>
            <p:ph type="body" idx="1"/>
          </p:nvPr>
        </p:nvSpPr>
        <p:spPr bwMode="auto">
          <a:xfrm>
            <a:off x="457200" y="1897908"/>
            <a:ext cx="8229600" cy="42824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insert list</a:t>
            </a:r>
          </a:p>
          <a:p>
            <a:pPr lvl="1"/>
            <a:r>
              <a:rPr lang="en-US" dirty="0" smtClean="0"/>
              <a:t>Second level</a:t>
            </a:r>
          </a:p>
          <a:p>
            <a:pPr lvl="2"/>
            <a:r>
              <a:rPr lang="en-US" dirty="0" smtClean="0"/>
              <a:t>Third level</a:t>
            </a:r>
          </a:p>
          <a:p>
            <a:pPr lvl="3"/>
            <a:r>
              <a:rPr lang="en-US" dirty="0" smtClean="0"/>
              <a:t>Fourth level</a:t>
            </a:r>
          </a:p>
        </p:txBody>
      </p:sp>
      <p:sp>
        <p:nvSpPr>
          <p:cNvPr id="5" name="Slide Number Placeholder 1"/>
          <p:cNvSpPr>
            <a:spLocks noGrp="1"/>
          </p:cNvSpPr>
          <p:nvPr>
            <p:ph type="sldNum" sz="quarter" idx="4"/>
          </p:nvPr>
        </p:nvSpPr>
        <p:spPr>
          <a:xfrm>
            <a:off x="8641343" y="6463294"/>
            <a:ext cx="465220" cy="365125"/>
          </a:xfrm>
          <a:prstGeom prst="rect">
            <a:avLst/>
          </a:prstGeom>
        </p:spPr>
        <p:txBody>
          <a:bodyPr vert="horz" lIns="91440" tIns="45720" rIns="91440" bIns="45720" rtlCol="0" anchor="ctr"/>
          <a:lstStyle>
            <a:lvl1pPr algn="ctr">
              <a:defRPr sz="900">
                <a:solidFill>
                  <a:schemeClr val="tx1"/>
                </a:solidFill>
                <a:latin typeface="Verdana"/>
                <a:cs typeface="Verdana"/>
              </a:defRPr>
            </a:lvl1pPr>
          </a:lstStyle>
          <a:p>
            <a:fld id="{5D855D34-E11B-BE40-8E40-1CF69A63AE9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94" r:id="rId4"/>
    <p:sldLayoutId id="2147483689" r:id="rId5"/>
    <p:sldLayoutId id="2147483690" r:id="rId6"/>
    <p:sldLayoutId id="2147483695" r:id="rId7"/>
    <p:sldLayoutId id="2147483691" r:id="rId8"/>
    <p:sldLayoutId id="2147483692" r:id="rId9"/>
    <p:sldLayoutId id="2147483693" r:id="rId10"/>
  </p:sldLayoutIdLst>
  <p:hf hdr="0" ftr="0" dt="0"/>
  <p:txStyles>
    <p:titleStyle>
      <a:lvl1pPr algn="l" defTabSz="457200" rtl="0" eaLnBrk="1" fontAlgn="base" hangingPunct="1">
        <a:spcBef>
          <a:spcPct val="0"/>
        </a:spcBef>
        <a:spcAft>
          <a:spcPct val="0"/>
        </a:spcAft>
        <a:defRPr sz="3000" kern="1200">
          <a:solidFill>
            <a:schemeClr val="tx1"/>
          </a:solidFill>
          <a:latin typeface="Verdana"/>
          <a:ea typeface="ＭＳ Ｐゴシック" pitchFamily="39" charset="-128"/>
          <a:cs typeface="Verdana"/>
        </a:defRPr>
      </a:lvl1pPr>
      <a:lvl2pPr algn="l" defTabSz="457200" rtl="0" eaLnBrk="1" fontAlgn="base" hangingPunct="1">
        <a:spcBef>
          <a:spcPct val="0"/>
        </a:spcBef>
        <a:spcAft>
          <a:spcPct val="0"/>
        </a:spcAft>
        <a:defRPr sz="4400">
          <a:solidFill>
            <a:srgbClr val="6A3433"/>
          </a:solidFill>
          <a:latin typeface="Calibri" pitchFamily="39" charset="0"/>
          <a:ea typeface="ＭＳ Ｐゴシック" pitchFamily="39" charset="-128"/>
          <a:cs typeface="ＭＳ Ｐゴシック" pitchFamily="39" charset="-128"/>
        </a:defRPr>
      </a:lvl2pPr>
      <a:lvl3pPr algn="l" defTabSz="457200" rtl="0" eaLnBrk="1" fontAlgn="base" hangingPunct="1">
        <a:spcBef>
          <a:spcPct val="0"/>
        </a:spcBef>
        <a:spcAft>
          <a:spcPct val="0"/>
        </a:spcAft>
        <a:defRPr sz="4400">
          <a:solidFill>
            <a:srgbClr val="6A3433"/>
          </a:solidFill>
          <a:latin typeface="Calibri" pitchFamily="39" charset="0"/>
          <a:ea typeface="ＭＳ Ｐゴシック" pitchFamily="39" charset="-128"/>
          <a:cs typeface="ＭＳ Ｐゴシック" pitchFamily="39" charset="-128"/>
        </a:defRPr>
      </a:lvl3pPr>
      <a:lvl4pPr algn="l" defTabSz="457200" rtl="0" eaLnBrk="1" fontAlgn="base" hangingPunct="1">
        <a:spcBef>
          <a:spcPct val="0"/>
        </a:spcBef>
        <a:spcAft>
          <a:spcPct val="0"/>
        </a:spcAft>
        <a:defRPr sz="4400">
          <a:solidFill>
            <a:srgbClr val="6A3433"/>
          </a:solidFill>
          <a:latin typeface="Calibri" pitchFamily="39" charset="0"/>
          <a:ea typeface="ＭＳ Ｐゴシック" pitchFamily="39" charset="-128"/>
          <a:cs typeface="ＭＳ Ｐゴシック" pitchFamily="39" charset="-128"/>
        </a:defRPr>
      </a:lvl4pPr>
      <a:lvl5pPr algn="l" defTabSz="457200" rtl="0" eaLnBrk="1" fontAlgn="base" hangingPunct="1">
        <a:spcBef>
          <a:spcPct val="0"/>
        </a:spcBef>
        <a:spcAft>
          <a:spcPct val="0"/>
        </a:spcAft>
        <a:defRPr sz="4400">
          <a:solidFill>
            <a:srgbClr val="6A3433"/>
          </a:solidFill>
          <a:latin typeface="Calibri" pitchFamily="39" charset="0"/>
          <a:ea typeface="ＭＳ Ｐゴシック" pitchFamily="39" charset="-128"/>
          <a:cs typeface="ＭＳ Ｐゴシック" pitchFamily="39" charset="-128"/>
        </a:defRPr>
      </a:lvl5pPr>
      <a:lvl6pPr marL="457200" algn="l" defTabSz="457200" rtl="0" eaLnBrk="1" fontAlgn="base" hangingPunct="1">
        <a:spcBef>
          <a:spcPct val="0"/>
        </a:spcBef>
        <a:spcAft>
          <a:spcPct val="0"/>
        </a:spcAft>
        <a:defRPr sz="4400">
          <a:solidFill>
            <a:srgbClr val="6A3433"/>
          </a:solidFill>
          <a:latin typeface="Calibri" pitchFamily="39" charset="0"/>
          <a:ea typeface="ＭＳ Ｐゴシック" pitchFamily="39" charset="-128"/>
          <a:cs typeface="ＭＳ Ｐゴシック" pitchFamily="39" charset="-128"/>
        </a:defRPr>
      </a:lvl6pPr>
      <a:lvl7pPr marL="914400" algn="l" defTabSz="457200" rtl="0" eaLnBrk="1" fontAlgn="base" hangingPunct="1">
        <a:spcBef>
          <a:spcPct val="0"/>
        </a:spcBef>
        <a:spcAft>
          <a:spcPct val="0"/>
        </a:spcAft>
        <a:defRPr sz="4400">
          <a:solidFill>
            <a:srgbClr val="6A3433"/>
          </a:solidFill>
          <a:latin typeface="Calibri" pitchFamily="39" charset="0"/>
          <a:ea typeface="ＭＳ Ｐゴシック" pitchFamily="39" charset="-128"/>
          <a:cs typeface="ＭＳ Ｐゴシック" pitchFamily="39" charset="-128"/>
        </a:defRPr>
      </a:lvl7pPr>
      <a:lvl8pPr marL="1371600" algn="l" defTabSz="457200" rtl="0" eaLnBrk="1" fontAlgn="base" hangingPunct="1">
        <a:spcBef>
          <a:spcPct val="0"/>
        </a:spcBef>
        <a:spcAft>
          <a:spcPct val="0"/>
        </a:spcAft>
        <a:defRPr sz="4400">
          <a:solidFill>
            <a:srgbClr val="6A3433"/>
          </a:solidFill>
          <a:latin typeface="Calibri" pitchFamily="39" charset="0"/>
          <a:ea typeface="ＭＳ Ｐゴシック" pitchFamily="39" charset="-128"/>
          <a:cs typeface="ＭＳ Ｐゴシック" pitchFamily="39" charset="-128"/>
        </a:defRPr>
      </a:lvl8pPr>
      <a:lvl9pPr marL="1828800" algn="l" defTabSz="457200" rtl="0" eaLnBrk="1" fontAlgn="base" hangingPunct="1">
        <a:spcBef>
          <a:spcPct val="0"/>
        </a:spcBef>
        <a:spcAft>
          <a:spcPct val="0"/>
        </a:spcAft>
        <a:defRPr sz="4400">
          <a:solidFill>
            <a:srgbClr val="6A3433"/>
          </a:solidFill>
          <a:latin typeface="Calibri" pitchFamily="39" charset="0"/>
          <a:ea typeface="ＭＳ Ｐゴシック" pitchFamily="39" charset="-128"/>
          <a:cs typeface="ＭＳ Ｐゴシック" pitchFamily="39" charset="-128"/>
        </a:defRPr>
      </a:lvl9pPr>
    </p:titleStyle>
    <p:bodyStyle>
      <a:lvl1pPr marL="182563" indent="-182563" algn="l" defTabSz="457200" rtl="0" eaLnBrk="1" fontAlgn="base" hangingPunct="1">
        <a:lnSpc>
          <a:spcPct val="120000"/>
        </a:lnSpc>
        <a:spcBef>
          <a:spcPct val="20000"/>
        </a:spcBef>
        <a:spcAft>
          <a:spcPct val="0"/>
        </a:spcAft>
        <a:buClr>
          <a:schemeClr val="accent1"/>
        </a:buClr>
        <a:buFont typeface="Arial" charset="0"/>
        <a:buChar char="•"/>
        <a:defRPr sz="1600" kern="1200">
          <a:solidFill>
            <a:schemeClr val="tx1"/>
          </a:solidFill>
          <a:latin typeface="Verdana"/>
          <a:ea typeface="ＭＳ Ｐゴシック" pitchFamily="39" charset="-128"/>
          <a:cs typeface="Verdana"/>
        </a:defRPr>
      </a:lvl1pPr>
      <a:lvl2pPr marL="628650" indent="-171450" algn="l" defTabSz="457200" rtl="0" eaLnBrk="1" fontAlgn="base" hangingPunct="1">
        <a:lnSpc>
          <a:spcPct val="120000"/>
        </a:lnSpc>
        <a:spcBef>
          <a:spcPct val="20000"/>
        </a:spcBef>
        <a:spcAft>
          <a:spcPct val="0"/>
        </a:spcAft>
        <a:buClr>
          <a:schemeClr val="accent2"/>
        </a:buClr>
        <a:buFont typeface="Arial" charset="0"/>
        <a:buChar char="•"/>
        <a:defRPr sz="1400" kern="1200">
          <a:solidFill>
            <a:schemeClr val="tx1"/>
          </a:solidFill>
          <a:latin typeface="Verdana"/>
          <a:ea typeface="ＭＳ Ｐゴシック" pitchFamily="39" charset="-128"/>
          <a:cs typeface="Verdana"/>
        </a:defRPr>
      </a:lvl2pPr>
      <a:lvl3pPr marL="1073150" indent="-158750" algn="l" defTabSz="457200" rtl="0" eaLnBrk="1" fontAlgn="base" hangingPunct="1">
        <a:lnSpc>
          <a:spcPct val="120000"/>
        </a:lnSpc>
        <a:spcBef>
          <a:spcPct val="20000"/>
        </a:spcBef>
        <a:spcAft>
          <a:spcPct val="0"/>
        </a:spcAft>
        <a:buClr>
          <a:schemeClr val="tx2"/>
        </a:buClr>
        <a:buFont typeface="Arial" charset="0"/>
        <a:buChar char="•"/>
        <a:defRPr sz="1200" kern="1200">
          <a:solidFill>
            <a:schemeClr val="tx1"/>
          </a:solidFill>
          <a:latin typeface="Verdana"/>
          <a:ea typeface="ＭＳ Ｐゴシック" pitchFamily="39" charset="-128"/>
          <a:cs typeface="Verdana"/>
        </a:defRPr>
      </a:lvl3pPr>
      <a:lvl4pPr marL="1519238" indent="-147638" algn="l" defTabSz="457200" rtl="0" eaLnBrk="1" fontAlgn="base" hangingPunct="1">
        <a:lnSpc>
          <a:spcPct val="120000"/>
        </a:lnSpc>
        <a:spcBef>
          <a:spcPct val="20000"/>
        </a:spcBef>
        <a:spcAft>
          <a:spcPct val="0"/>
        </a:spcAft>
        <a:buClr>
          <a:schemeClr val="accent1"/>
        </a:buClr>
        <a:buFont typeface="Arial" charset="0"/>
        <a:buChar char="•"/>
        <a:defRPr sz="1000" kern="1200">
          <a:solidFill>
            <a:schemeClr val="tx1"/>
          </a:solidFill>
          <a:latin typeface="Verdana"/>
          <a:ea typeface="ＭＳ Ｐゴシック" pitchFamily="39" charset="-128"/>
          <a:cs typeface="Verdana"/>
        </a:defRPr>
      </a:lvl4pPr>
      <a:lvl5pPr marL="2057400" indent="-228600" algn="l" defTabSz="457200" rtl="0" eaLnBrk="1" fontAlgn="base" hangingPunct="1">
        <a:lnSpc>
          <a:spcPct val="120000"/>
        </a:lnSpc>
        <a:spcBef>
          <a:spcPct val="20000"/>
        </a:spcBef>
        <a:spcAft>
          <a:spcPct val="0"/>
        </a:spcAft>
        <a:buClr>
          <a:srgbClr val="8E8676"/>
        </a:buClr>
        <a:buFont typeface="Arial" charset="0"/>
        <a:buChar char="•"/>
        <a:defRPr sz="1400" kern="1200">
          <a:solidFill>
            <a:srgbClr val="8E8676"/>
          </a:solidFill>
          <a:latin typeface="Verdana"/>
          <a:ea typeface="ＭＳ Ｐゴシック" pitchFamily="39" charset="-128"/>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85800"/>
            <a:ext cx="8290584" cy="1190625"/>
          </a:xfrm>
        </p:spPr>
        <p:txBody>
          <a:bodyPr/>
          <a:lstStyle/>
          <a:p>
            <a:r>
              <a:rPr lang="en-US" dirty="0" smtClean="0"/>
              <a:t>Part 12: Tools, Machinery and Equipment:</a:t>
            </a:r>
            <a:br>
              <a:rPr lang="en-US" dirty="0" smtClean="0"/>
            </a:br>
            <a:r>
              <a:rPr lang="en-US" sz="2800" dirty="0" smtClean="0"/>
              <a:t>Roll-on/roll-off Containers</a:t>
            </a:r>
            <a:r>
              <a:rPr lang="en-US" dirty="0" smtClean="0"/>
              <a:t/>
            </a:r>
            <a:br>
              <a:rPr lang="en-US" dirty="0" smtClean="0"/>
            </a:br>
            <a:r>
              <a:rPr lang="en-US" dirty="0" smtClean="0"/>
              <a:t/>
            </a:r>
            <a:br>
              <a:rPr lang="en-US" dirty="0" smtClean="0"/>
            </a:br>
            <a:endParaRPr lang="en-CA" dirty="0"/>
          </a:p>
        </p:txBody>
      </p:sp>
      <p:sp>
        <p:nvSpPr>
          <p:cNvPr id="5" name="Slide Number Placeholder 4"/>
          <p:cNvSpPr>
            <a:spLocks noGrp="1"/>
          </p:cNvSpPr>
          <p:nvPr>
            <p:ph type="sldNum" sz="quarter" idx="4"/>
          </p:nvPr>
        </p:nvSpPr>
        <p:spPr/>
        <p:txBody>
          <a:bodyPr/>
          <a:lstStyle/>
          <a:p>
            <a:fld id="{5D855D34-E11B-BE40-8E40-1CF69A63AE91}" type="slidenum">
              <a:rPr lang="en-US" smtClean="0"/>
              <a:pPr/>
              <a:t>1</a:t>
            </a:fld>
            <a:endParaRPr lang="en-US"/>
          </a:p>
        </p:txBody>
      </p:sp>
      <p:sp>
        <p:nvSpPr>
          <p:cNvPr id="6" name="Content Placeholder 7"/>
          <p:cNvSpPr txBox="1">
            <a:spLocks/>
          </p:cNvSpPr>
          <p:nvPr/>
        </p:nvSpPr>
        <p:spPr>
          <a:xfrm>
            <a:off x="457199" y="4367982"/>
            <a:ext cx="8291264" cy="2095311"/>
          </a:xfrm>
          <a:prstGeom prst="rect">
            <a:avLst/>
          </a:prstGeom>
        </p:spPr>
        <p:txBody>
          <a:bodyPr/>
          <a:lstStyle/>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r>
              <a:rPr lang="en-US" sz="1600" dirty="0" smtClean="0">
                <a:latin typeface="Verdana"/>
                <a:ea typeface="ＭＳ Ｐゴシック" pitchFamily="39" charset="-128"/>
                <a:cs typeface="Verdana"/>
              </a:rPr>
              <a:t>Addition of new sections to address safety in terms of design, refurbishment, maintenance, reaper and inspection of roll-on/roll-off containers to prevent serious injuries to workers.</a:t>
            </a:r>
          </a:p>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r>
              <a:rPr lang="en-US" sz="1600" dirty="0" smtClean="0">
                <a:latin typeface="Verdana"/>
                <a:ea typeface="ＭＳ Ｐゴシック" pitchFamily="39" charset="-128"/>
                <a:cs typeface="Verdana"/>
              </a:rPr>
              <a:t>Adoption of ANSI Z245.30-2008 as a result of incidents involving the failure of structural component of these containers causing serious injuries to workers. </a:t>
            </a:r>
          </a:p>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kumimoji="0" lang="en-US" sz="1600" b="0" i="0" u="none" strike="noStrike" kern="1200" cap="none" spc="0" normalizeH="0" baseline="0" dirty="0" smtClean="0">
              <a:ln>
                <a:noFill/>
              </a:ln>
              <a:solidFill>
                <a:schemeClr val="tx1"/>
              </a:solidFill>
              <a:effectLst/>
              <a:uLnTx/>
              <a:uFillTx/>
              <a:latin typeface="Verdana"/>
              <a:ea typeface="ＭＳ Ｐゴシック" pitchFamily="39" charset="-128"/>
              <a:cs typeface="Verdana"/>
            </a:endParaRPr>
          </a:p>
          <a:p>
            <a:pPr marL="182563" marR="0" lvl="0" indent="-182563" algn="l" defTabSz="457200" rtl="0" eaLnBrk="1" fontAlgn="base" latinLnBrk="0" hangingPunct="1">
              <a:lnSpc>
                <a:spcPct val="120000"/>
              </a:lnSpc>
              <a:spcBef>
                <a:spcPct val="20000"/>
              </a:spcBef>
              <a:spcAft>
                <a:spcPct val="0"/>
              </a:spcAft>
              <a:buClr>
                <a:schemeClr val="accent1"/>
              </a:buClr>
              <a:buSzTx/>
              <a:tabLst/>
              <a:defRPr/>
            </a:pPr>
            <a:endParaRPr kumimoji="0" lang="en-US" sz="1600" b="0" i="0" u="none" strike="noStrike" kern="1200" cap="none" spc="0" normalizeH="0" baseline="0" noProof="0" dirty="0" smtClean="0">
              <a:ln>
                <a:noFill/>
              </a:ln>
              <a:solidFill>
                <a:schemeClr val="tx1"/>
              </a:solidFill>
              <a:effectLst/>
              <a:uLnTx/>
              <a:uFillTx/>
              <a:latin typeface="Verdana"/>
              <a:ea typeface="ＭＳ Ｐゴシック" pitchFamily="39" charset="-128"/>
              <a:cs typeface="Verdana"/>
            </a:endParaRPr>
          </a:p>
          <a:p>
            <a:pPr marL="628650" marR="0" lvl="1" indent="-171450" algn="l" defTabSz="457200" rtl="0" eaLnBrk="1" fontAlgn="base" latinLnBrk="0" hangingPunct="1">
              <a:lnSpc>
                <a:spcPct val="120000"/>
              </a:lnSpc>
              <a:spcBef>
                <a:spcPct val="20000"/>
              </a:spcBef>
              <a:spcAft>
                <a:spcPct val="0"/>
              </a:spcAft>
              <a:buClr>
                <a:schemeClr val="accent2"/>
              </a:buClr>
              <a:buSzTx/>
              <a:buFont typeface="Arial" charset="0"/>
              <a:buChar char="•"/>
              <a:tabLst/>
              <a:defRPr/>
            </a:pPr>
            <a:endParaRPr lang="en-US" sz="1400" dirty="0" smtClean="0">
              <a:latin typeface="Verdana"/>
              <a:ea typeface="ＭＳ Ｐゴシック" pitchFamily="39" charset="-128"/>
              <a:cs typeface="Verdana"/>
            </a:endParaRPr>
          </a:p>
        </p:txBody>
      </p:sp>
      <p:sp>
        <p:nvSpPr>
          <p:cNvPr id="7" name="Content Placeholder 6"/>
          <p:cNvSpPr>
            <a:spLocks noGrp="1"/>
          </p:cNvSpPr>
          <p:nvPr>
            <p:ph sz="quarter" idx="13"/>
          </p:nvPr>
        </p:nvSpPr>
        <p:spPr>
          <a:xfrm>
            <a:off x="457199" y="1784243"/>
            <a:ext cx="8290584" cy="1759075"/>
          </a:xfrm>
        </p:spPr>
        <p:txBody>
          <a:bodyPr/>
          <a:lstStyle/>
          <a:p>
            <a:r>
              <a:rPr lang="en-US" dirty="0" smtClean="0"/>
              <a:t>12.176-184: Amendment provides new sections</a:t>
            </a:r>
          </a:p>
          <a:p>
            <a:r>
              <a:rPr lang="en-US" dirty="0" smtClean="0"/>
              <a:t>related to safety requirements for roll-on/roll-off containers through the adoption of the</a:t>
            </a:r>
            <a:r>
              <a:rPr lang="en-US" b="1" i="1" dirty="0" smtClean="0"/>
              <a:t> ANSI Z245.30-2008 </a:t>
            </a:r>
            <a:r>
              <a:rPr lang="en-US" i="1" dirty="0" smtClean="0"/>
              <a:t> standard.</a:t>
            </a:r>
          </a:p>
          <a:p>
            <a:endParaRPr lang="en-CA" i="1" dirty="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10</a:t>
            </a:fld>
            <a:endParaRPr lang="en-US"/>
          </a:p>
        </p:txBody>
      </p:sp>
      <p:sp>
        <p:nvSpPr>
          <p:cNvPr id="6" name="Content Placeholder 7"/>
          <p:cNvSpPr txBox="1">
            <a:spLocks/>
          </p:cNvSpPr>
          <p:nvPr/>
        </p:nvSpPr>
        <p:spPr>
          <a:xfrm>
            <a:off x="456518" y="3090630"/>
            <a:ext cx="8291264" cy="3372664"/>
          </a:xfrm>
          <a:prstGeom prst="rect">
            <a:avLst/>
          </a:prstGeom>
        </p:spPr>
        <p:txBody>
          <a:bodyPr/>
          <a:lstStyle/>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p:txBody>
      </p:sp>
      <p:sp>
        <p:nvSpPr>
          <p:cNvPr id="8" name="Content Placeholder 3"/>
          <p:cNvSpPr>
            <a:spLocks noGrp="1"/>
          </p:cNvSpPr>
          <p:nvPr>
            <p:ph sz="quarter" idx="13"/>
          </p:nvPr>
        </p:nvSpPr>
        <p:spPr>
          <a:xfrm>
            <a:off x="457199" y="2015828"/>
            <a:ext cx="8290584" cy="719137"/>
          </a:xfrm>
        </p:spPr>
        <p:txBody>
          <a:bodyPr/>
          <a:lstStyle/>
          <a:p>
            <a:r>
              <a:rPr lang="en-US" dirty="0" smtClean="0"/>
              <a:t>12.181 – Periodic inspections</a:t>
            </a:r>
            <a:endParaRPr lang="en-CA" dirty="0"/>
          </a:p>
        </p:txBody>
      </p:sp>
      <p:sp>
        <p:nvSpPr>
          <p:cNvPr id="10" name="Content Placeholder 7"/>
          <p:cNvSpPr>
            <a:spLocks noGrp="1"/>
          </p:cNvSpPr>
          <p:nvPr>
            <p:ph idx="4294967295"/>
          </p:nvPr>
        </p:nvSpPr>
        <p:spPr>
          <a:xfrm>
            <a:off x="456518" y="2758743"/>
            <a:ext cx="8291264" cy="3267073"/>
          </a:xfrm>
          <a:prstGeom prst="rect">
            <a:avLst/>
          </a:prstGeom>
        </p:spPr>
        <p:txBody>
          <a:bodyPr/>
          <a:lstStyle/>
          <a:p>
            <a:pPr lvl="0">
              <a:defRPr/>
            </a:pPr>
            <a:r>
              <a:rPr lang="en-US" dirty="0" smtClean="0"/>
              <a:t>Relating to the intervals of periodic inspections, section 12.182 harmonizes with the International Convention of Safe Containers and the Canadian Safe Containers Act.</a:t>
            </a:r>
          </a:p>
          <a:p>
            <a:pPr lvl="0">
              <a:defRPr/>
            </a:pPr>
            <a:r>
              <a:rPr lang="en-US" dirty="0" smtClean="0"/>
              <a:t>Details for scheduling of periodic inspections: </a:t>
            </a:r>
            <a:endParaRPr lang="en-CA" b="1" dirty="0" smtClean="0"/>
          </a:p>
          <a:p>
            <a:pPr lvl="1"/>
            <a:r>
              <a:rPr lang="en-US" b="1" dirty="0" smtClean="0"/>
              <a:t>(1) an owner or employer, as applicable must ensure that a qualified person inspects each roll-on/roll-off container to determine if the container meets the requirements of the container safety standards</a:t>
            </a:r>
            <a:r>
              <a:rPr lang="en-US" dirty="0" smtClean="0"/>
              <a:t>. </a:t>
            </a:r>
            <a:endParaRPr lang="en-CA" dirty="0" smtClean="0"/>
          </a:p>
          <a:p>
            <a:pPr lvl="1"/>
            <a:r>
              <a:rPr lang="en-CA" b="1" dirty="0" smtClean="0"/>
              <a:t>(2) - first inspection of container manufactured before Feb 01, 2015 or date is unknown.</a:t>
            </a:r>
            <a:endParaRPr lang="en-US" b="1" dirty="0" smtClean="0"/>
          </a:p>
          <a:p>
            <a:pPr lvl="1"/>
            <a:r>
              <a:rPr lang="en-US" b="1" dirty="0" smtClean="0"/>
              <a:t>(3) - first inspection of container manufactures on or after Feb 01, 2015.</a:t>
            </a:r>
          </a:p>
          <a:p>
            <a:pPr lvl="1"/>
            <a:r>
              <a:rPr lang="en-US" b="1" dirty="0" smtClean="0"/>
              <a:t>(4) - subsequent inspection of containers</a:t>
            </a:r>
            <a:r>
              <a:rPr lang="en-US" dirty="0" smtClean="0"/>
              <a:t>. </a:t>
            </a:r>
          </a:p>
        </p:txBody>
      </p:sp>
      <p:sp>
        <p:nvSpPr>
          <p:cNvPr id="7" name="Title 6"/>
          <p:cNvSpPr>
            <a:spLocks noGrp="1"/>
          </p:cNvSpPr>
          <p:nvPr>
            <p:ph type="title"/>
          </p:nvPr>
        </p:nvSpPr>
        <p:spPr/>
        <p:txBody>
          <a:bodyPr/>
          <a:lstStyle/>
          <a:p>
            <a:r>
              <a:rPr lang="en-US" dirty="0" smtClean="0"/>
              <a:t>Part 12: Tools, Machinery and Equipment</a:t>
            </a:r>
            <a:endParaRPr lang="en-CA" dirty="0"/>
          </a:p>
        </p:txBody>
      </p:sp>
      <p:sp>
        <p:nvSpPr>
          <p:cNvPr id="9"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11</a:t>
            </a:fld>
            <a:endParaRPr lang="en-US"/>
          </a:p>
        </p:txBody>
      </p:sp>
      <p:sp>
        <p:nvSpPr>
          <p:cNvPr id="6" name="Content Placeholder 7"/>
          <p:cNvSpPr txBox="1">
            <a:spLocks/>
          </p:cNvSpPr>
          <p:nvPr/>
        </p:nvSpPr>
        <p:spPr>
          <a:xfrm>
            <a:off x="456518" y="3090630"/>
            <a:ext cx="8291264" cy="3372664"/>
          </a:xfrm>
          <a:prstGeom prst="rect">
            <a:avLst/>
          </a:prstGeom>
        </p:spPr>
        <p:txBody>
          <a:bodyPr/>
          <a:lstStyle/>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p:txBody>
      </p:sp>
      <p:sp>
        <p:nvSpPr>
          <p:cNvPr id="8" name="Content Placeholder 3"/>
          <p:cNvSpPr>
            <a:spLocks noGrp="1"/>
          </p:cNvSpPr>
          <p:nvPr>
            <p:ph sz="quarter" idx="13"/>
          </p:nvPr>
        </p:nvSpPr>
        <p:spPr>
          <a:xfrm>
            <a:off x="457199" y="1724629"/>
            <a:ext cx="8290584" cy="763930"/>
          </a:xfrm>
        </p:spPr>
        <p:txBody>
          <a:bodyPr/>
          <a:lstStyle/>
          <a:p>
            <a:r>
              <a:rPr lang="en-US" dirty="0" smtClean="0"/>
              <a:t>12.182 – Record of inspection</a:t>
            </a:r>
            <a:endParaRPr lang="en-CA" dirty="0"/>
          </a:p>
        </p:txBody>
      </p:sp>
      <p:sp>
        <p:nvSpPr>
          <p:cNvPr id="10" name="Content Placeholder 7"/>
          <p:cNvSpPr>
            <a:spLocks noGrp="1"/>
          </p:cNvSpPr>
          <p:nvPr>
            <p:ph idx="4294967295"/>
          </p:nvPr>
        </p:nvSpPr>
        <p:spPr>
          <a:xfrm>
            <a:off x="456518" y="2488558"/>
            <a:ext cx="8291264" cy="3734478"/>
          </a:xfrm>
          <a:prstGeom prst="rect">
            <a:avLst/>
          </a:prstGeom>
        </p:spPr>
        <p:txBody>
          <a:bodyPr/>
          <a:lstStyle/>
          <a:p>
            <a:r>
              <a:rPr lang="en-US" b="1" dirty="0" smtClean="0"/>
              <a:t>An owner of a roll-on/roll-off container, and an employer, must keep a record for each roll-on/roll-off container that includes all of the following: </a:t>
            </a:r>
            <a:endParaRPr lang="en-CA" dirty="0" smtClean="0"/>
          </a:p>
          <a:p>
            <a:r>
              <a:rPr lang="en-US" b="1" dirty="0" smtClean="0"/>
              <a:t>(a) the date of each inspection made under sections 12.180 and 12.181; </a:t>
            </a:r>
            <a:endParaRPr lang="en-CA" dirty="0" smtClean="0"/>
          </a:p>
          <a:p>
            <a:r>
              <a:rPr lang="en-US" b="1" dirty="0" smtClean="0"/>
              <a:t>(b) details of any tests conducted, including testing methods and results;</a:t>
            </a:r>
            <a:endParaRPr lang="en-CA" dirty="0" smtClean="0"/>
          </a:p>
          <a:p>
            <a:r>
              <a:rPr lang="en-US" b="1" dirty="0" smtClean="0"/>
              <a:t>(c) details of any repairs made; </a:t>
            </a:r>
            <a:endParaRPr lang="en-CA" dirty="0" smtClean="0"/>
          </a:p>
          <a:p>
            <a:r>
              <a:rPr lang="en-US" b="1" dirty="0" smtClean="0"/>
              <a:t>(d) the date before which the next inspection must occur under section 12.181</a:t>
            </a:r>
            <a:r>
              <a:rPr lang="en-US" b="1" smtClean="0"/>
              <a:t>. </a:t>
            </a:r>
            <a:r>
              <a:rPr lang="en-CA" dirty="0" smtClean="0"/>
              <a:t>	</a:t>
            </a:r>
          </a:p>
          <a:p>
            <a:pPr lvl="0">
              <a:defRPr/>
            </a:pPr>
            <a:endParaRPr lang="en-CA" b="1" dirty="0" smtClean="0"/>
          </a:p>
        </p:txBody>
      </p:sp>
      <p:sp>
        <p:nvSpPr>
          <p:cNvPr id="7" name="Title 6"/>
          <p:cNvSpPr>
            <a:spLocks noGrp="1"/>
          </p:cNvSpPr>
          <p:nvPr>
            <p:ph type="title"/>
          </p:nvPr>
        </p:nvSpPr>
        <p:spPr/>
        <p:txBody>
          <a:bodyPr/>
          <a:lstStyle/>
          <a:p>
            <a:r>
              <a:rPr lang="en-US" dirty="0" smtClean="0"/>
              <a:t>Part 12: Tools, Machinery and Equipment</a:t>
            </a:r>
            <a:endParaRPr lang="en-CA" dirty="0"/>
          </a:p>
        </p:txBody>
      </p:sp>
      <p:sp>
        <p:nvSpPr>
          <p:cNvPr id="9"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12</a:t>
            </a:fld>
            <a:endParaRPr lang="en-US"/>
          </a:p>
        </p:txBody>
      </p:sp>
      <p:sp>
        <p:nvSpPr>
          <p:cNvPr id="6" name="Content Placeholder 7"/>
          <p:cNvSpPr txBox="1">
            <a:spLocks/>
          </p:cNvSpPr>
          <p:nvPr/>
        </p:nvSpPr>
        <p:spPr>
          <a:xfrm>
            <a:off x="456518" y="3090630"/>
            <a:ext cx="8291264" cy="3372664"/>
          </a:xfrm>
          <a:prstGeom prst="rect">
            <a:avLst/>
          </a:prstGeom>
        </p:spPr>
        <p:txBody>
          <a:bodyPr/>
          <a:lstStyle/>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p:txBody>
      </p:sp>
      <p:sp>
        <p:nvSpPr>
          <p:cNvPr id="8" name="Content Placeholder 3"/>
          <p:cNvSpPr>
            <a:spLocks noGrp="1"/>
          </p:cNvSpPr>
          <p:nvPr>
            <p:ph sz="quarter" idx="13"/>
          </p:nvPr>
        </p:nvSpPr>
        <p:spPr>
          <a:xfrm>
            <a:off x="457199" y="2015828"/>
            <a:ext cx="8290584" cy="719137"/>
          </a:xfrm>
        </p:spPr>
        <p:txBody>
          <a:bodyPr/>
          <a:lstStyle/>
          <a:p>
            <a:r>
              <a:rPr lang="en-US" dirty="0" smtClean="0"/>
              <a:t>12.182 – Records of inspection</a:t>
            </a:r>
            <a:endParaRPr lang="en-CA" dirty="0"/>
          </a:p>
        </p:txBody>
      </p:sp>
      <p:sp>
        <p:nvSpPr>
          <p:cNvPr id="10" name="Content Placeholder 7"/>
          <p:cNvSpPr>
            <a:spLocks noGrp="1"/>
          </p:cNvSpPr>
          <p:nvPr>
            <p:ph idx="4294967295"/>
          </p:nvPr>
        </p:nvSpPr>
        <p:spPr>
          <a:xfrm>
            <a:off x="456518" y="2955962"/>
            <a:ext cx="8291264" cy="3267073"/>
          </a:xfrm>
          <a:prstGeom prst="rect">
            <a:avLst/>
          </a:prstGeom>
        </p:spPr>
        <p:txBody>
          <a:bodyPr/>
          <a:lstStyle/>
          <a:p>
            <a:pPr lvl="0">
              <a:defRPr/>
            </a:pPr>
            <a:r>
              <a:rPr lang="en-US" dirty="0" smtClean="0"/>
              <a:t>Suppliers and employers are required to maintain records for each container: </a:t>
            </a:r>
          </a:p>
          <a:p>
            <a:pPr lvl="0">
              <a:defRPr/>
            </a:pPr>
            <a:endParaRPr lang="en-CA" dirty="0" smtClean="0"/>
          </a:p>
          <a:p>
            <a:pPr lvl="1"/>
            <a:r>
              <a:rPr lang="en-CA" b="1" dirty="0" smtClean="0"/>
              <a:t>(a) - date of each inspection made</a:t>
            </a:r>
          </a:p>
          <a:p>
            <a:pPr lvl="1"/>
            <a:r>
              <a:rPr lang="en-CA" b="1" dirty="0" smtClean="0"/>
              <a:t>(b) - details of any tests conducted</a:t>
            </a:r>
          </a:p>
          <a:p>
            <a:pPr lvl="1"/>
            <a:r>
              <a:rPr lang="en-CA" b="1" dirty="0" smtClean="0"/>
              <a:t>(c) - details of any repairs made</a:t>
            </a:r>
          </a:p>
          <a:p>
            <a:pPr lvl="1"/>
            <a:r>
              <a:rPr lang="en-CA" b="1" dirty="0" smtClean="0"/>
              <a:t>(d) - date before next inspection must occur</a:t>
            </a:r>
          </a:p>
        </p:txBody>
      </p:sp>
      <p:sp>
        <p:nvSpPr>
          <p:cNvPr id="7" name="Title 6"/>
          <p:cNvSpPr>
            <a:spLocks noGrp="1"/>
          </p:cNvSpPr>
          <p:nvPr>
            <p:ph type="title"/>
          </p:nvPr>
        </p:nvSpPr>
        <p:spPr/>
        <p:txBody>
          <a:bodyPr/>
          <a:lstStyle/>
          <a:p>
            <a:r>
              <a:rPr lang="en-US" dirty="0" smtClean="0"/>
              <a:t>Part 12: Tools, Machinery and Equipment</a:t>
            </a:r>
            <a:endParaRPr lang="en-CA" dirty="0"/>
          </a:p>
        </p:txBody>
      </p:sp>
      <p:sp>
        <p:nvSpPr>
          <p:cNvPr id="9"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13</a:t>
            </a:fld>
            <a:endParaRPr lang="en-US"/>
          </a:p>
        </p:txBody>
      </p:sp>
      <p:sp>
        <p:nvSpPr>
          <p:cNvPr id="6" name="Content Placeholder 7"/>
          <p:cNvSpPr txBox="1">
            <a:spLocks/>
          </p:cNvSpPr>
          <p:nvPr/>
        </p:nvSpPr>
        <p:spPr>
          <a:xfrm>
            <a:off x="456518" y="3090630"/>
            <a:ext cx="8291264" cy="3372664"/>
          </a:xfrm>
          <a:prstGeom prst="rect">
            <a:avLst/>
          </a:prstGeom>
        </p:spPr>
        <p:txBody>
          <a:bodyPr/>
          <a:lstStyle/>
          <a:p>
            <a:pPr marL="182563" marR="0" lvl="0" indent="-182563" algn="l" defTabSz="457200" rtl="0" eaLnBrk="1" fontAlgn="base" latinLnBrk="0" hangingPunct="1">
              <a:lnSpc>
                <a:spcPct val="120000"/>
              </a:lnSpc>
              <a:spcBef>
                <a:spcPct val="20000"/>
              </a:spcBef>
              <a:spcAft>
                <a:spcPct val="0"/>
              </a:spcAft>
              <a:buClr>
                <a:schemeClr val="accent1"/>
              </a:buClr>
              <a:buSzTx/>
              <a:buFont typeface="Arial" charset="0"/>
              <a:buChar char="•"/>
              <a:tabLst/>
              <a:defRPr/>
            </a:pPr>
            <a:endParaRPr lang="en-US" sz="1600" dirty="0" smtClean="0">
              <a:latin typeface="Verdana"/>
              <a:ea typeface="ＭＳ Ｐゴシック" pitchFamily="39" charset="-128"/>
              <a:cs typeface="Verdana"/>
            </a:endParaRPr>
          </a:p>
        </p:txBody>
      </p:sp>
      <p:sp>
        <p:nvSpPr>
          <p:cNvPr id="8" name="Content Placeholder 3"/>
          <p:cNvSpPr>
            <a:spLocks noGrp="1"/>
          </p:cNvSpPr>
          <p:nvPr>
            <p:ph sz="quarter" idx="13"/>
          </p:nvPr>
        </p:nvSpPr>
        <p:spPr>
          <a:xfrm>
            <a:off x="457199" y="2015828"/>
            <a:ext cx="8290584" cy="719137"/>
          </a:xfrm>
        </p:spPr>
        <p:txBody>
          <a:bodyPr/>
          <a:lstStyle/>
          <a:p>
            <a:r>
              <a:rPr lang="en-US" dirty="0" smtClean="0"/>
              <a:t>12.183 – Withdrawal after inspection </a:t>
            </a:r>
            <a:endParaRPr lang="en-CA" dirty="0"/>
          </a:p>
        </p:txBody>
      </p:sp>
      <p:sp>
        <p:nvSpPr>
          <p:cNvPr id="10" name="Content Placeholder 7"/>
          <p:cNvSpPr>
            <a:spLocks noGrp="1"/>
          </p:cNvSpPr>
          <p:nvPr>
            <p:ph idx="4294967295"/>
          </p:nvPr>
        </p:nvSpPr>
        <p:spPr>
          <a:xfrm>
            <a:off x="456518" y="2955962"/>
            <a:ext cx="8291264" cy="3267073"/>
          </a:xfrm>
          <a:prstGeom prst="rect">
            <a:avLst/>
          </a:prstGeom>
        </p:spPr>
        <p:txBody>
          <a:bodyPr/>
          <a:lstStyle/>
          <a:p>
            <a:pPr lvl="0">
              <a:defRPr/>
            </a:pPr>
            <a:r>
              <a:rPr lang="en-US" dirty="0" smtClean="0"/>
              <a:t>Obligates owner of container or employer to follow recommendation so qualified person.</a:t>
            </a:r>
          </a:p>
          <a:p>
            <a:pPr lvl="0">
              <a:defRPr/>
            </a:pPr>
            <a:endParaRPr lang="en-US" dirty="0" smtClean="0"/>
          </a:p>
          <a:p>
            <a:pPr lvl="0">
              <a:defRPr/>
            </a:pPr>
            <a:r>
              <a:rPr lang="en-US" dirty="0" smtClean="0"/>
              <a:t>If container does not meet safety standard, container must be withdrawn</a:t>
            </a:r>
            <a:endParaRPr lang="en-CA" dirty="0" smtClean="0"/>
          </a:p>
          <a:p>
            <a:pPr lvl="1"/>
            <a:r>
              <a:rPr lang="en-US" b="1" dirty="0" smtClean="0"/>
              <a:t>(a) - temporarily until repaired, or</a:t>
            </a:r>
            <a:endParaRPr lang="en-CA" b="1" dirty="0" smtClean="0"/>
          </a:p>
          <a:p>
            <a:pPr lvl="1"/>
            <a:r>
              <a:rPr lang="en-US" b="1" dirty="0" smtClean="0"/>
              <a:t>(b) – permanently, if it cannot be repaired to meet the standard</a:t>
            </a:r>
          </a:p>
          <a:p>
            <a:pPr lvl="2"/>
            <a:endParaRPr lang="en-CA" dirty="0" smtClean="0"/>
          </a:p>
        </p:txBody>
      </p:sp>
      <p:sp>
        <p:nvSpPr>
          <p:cNvPr id="7" name="Title 6"/>
          <p:cNvSpPr>
            <a:spLocks noGrp="1"/>
          </p:cNvSpPr>
          <p:nvPr>
            <p:ph type="title"/>
          </p:nvPr>
        </p:nvSpPr>
        <p:spPr/>
        <p:txBody>
          <a:bodyPr/>
          <a:lstStyle/>
          <a:p>
            <a:r>
              <a:rPr lang="en-US" dirty="0" smtClean="0"/>
              <a:t>Part 12: Tools, Machinery and Equipment</a:t>
            </a:r>
            <a:endParaRPr lang="en-CA" dirty="0"/>
          </a:p>
        </p:txBody>
      </p:sp>
      <p:sp>
        <p:nvSpPr>
          <p:cNvPr id="9"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dirty="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dirty="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dirty="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dirty="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dirty="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dirty="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dirty="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2</a:t>
            </a:fld>
            <a:endParaRPr lang="en-US"/>
          </a:p>
        </p:txBody>
      </p:sp>
      <p:sp>
        <p:nvSpPr>
          <p:cNvPr id="11" name="Content Placeholder 3"/>
          <p:cNvSpPr>
            <a:spLocks noGrp="1"/>
          </p:cNvSpPr>
          <p:nvPr>
            <p:ph sz="quarter" idx="13"/>
          </p:nvPr>
        </p:nvSpPr>
        <p:spPr>
          <a:xfrm>
            <a:off x="457199" y="2015828"/>
            <a:ext cx="8290584" cy="719137"/>
          </a:xfrm>
        </p:spPr>
        <p:txBody>
          <a:bodyPr/>
          <a:lstStyle/>
          <a:p>
            <a:r>
              <a:rPr lang="en-US" dirty="0" smtClean="0"/>
              <a:t>ANSI Z245.30-2008</a:t>
            </a:r>
            <a:endParaRPr lang="en-CA" dirty="0"/>
          </a:p>
        </p:txBody>
      </p:sp>
      <p:sp>
        <p:nvSpPr>
          <p:cNvPr id="12" name="Content Placeholder 7"/>
          <p:cNvSpPr>
            <a:spLocks noGrp="1"/>
          </p:cNvSpPr>
          <p:nvPr>
            <p:ph idx="4294967295"/>
          </p:nvPr>
        </p:nvSpPr>
        <p:spPr>
          <a:xfrm>
            <a:off x="456518" y="2859464"/>
            <a:ext cx="8291264" cy="3267073"/>
          </a:xfrm>
          <a:prstGeom prst="rect">
            <a:avLst/>
          </a:prstGeom>
        </p:spPr>
        <p:txBody>
          <a:bodyPr/>
          <a:lstStyle/>
          <a:p>
            <a:r>
              <a:rPr lang="en-US" dirty="0" smtClean="0"/>
              <a:t>Establishes safety requirements for all types of waste containers (varying design, size etc.) </a:t>
            </a:r>
          </a:p>
          <a:p>
            <a:endParaRPr lang="en-CA" dirty="0" smtClean="0"/>
          </a:p>
          <a:p>
            <a:pPr>
              <a:buNone/>
            </a:pPr>
            <a:r>
              <a:rPr lang="en-US" b="1" dirty="0" smtClean="0"/>
              <a:t>	</a:t>
            </a:r>
            <a:endParaRPr lang="en-US" dirty="0" smtClean="0"/>
          </a:p>
          <a:p>
            <a:r>
              <a:rPr lang="en-US" dirty="0" smtClean="0"/>
              <a:t>Specifies responsibilities of all persons likely to use waste containers (manufacturers and users who will modify, operate, repair and maintain containers)</a:t>
            </a:r>
            <a:endParaRPr lang="en-CA" dirty="0" smtClean="0"/>
          </a:p>
          <a:p>
            <a:pPr lvl="0">
              <a:defRPr/>
            </a:pPr>
            <a:endParaRPr lang="en-US" dirty="0" smtClean="0"/>
          </a:p>
          <a:p>
            <a:pPr lvl="0">
              <a:defRPr/>
            </a:pPr>
            <a:endParaRPr lang="en-US" dirty="0" smtClean="0"/>
          </a:p>
          <a:p>
            <a:pPr lvl="2"/>
            <a:endParaRPr lang="en-CA" dirty="0" smtClean="0"/>
          </a:p>
        </p:txBody>
      </p:sp>
      <p:sp>
        <p:nvSpPr>
          <p:cNvPr id="6" name="Title 5"/>
          <p:cNvSpPr>
            <a:spLocks noGrp="1"/>
          </p:cNvSpPr>
          <p:nvPr>
            <p:ph type="title"/>
          </p:nvPr>
        </p:nvSpPr>
        <p:spPr/>
        <p:txBody>
          <a:bodyPr/>
          <a:lstStyle/>
          <a:p>
            <a:r>
              <a:rPr lang="en-US" dirty="0" smtClean="0"/>
              <a:t>Part 12: Tools, Machinery and Equipment</a:t>
            </a:r>
            <a:endParaRPr lang="en-CA" dirty="0"/>
          </a:p>
        </p:txBody>
      </p:sp>
      <p:sp>
        <p:nvSpPr>
          <p:cNvPr id="7"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3</a:t>
            </a:fld>
            <a:endParaRPr lang="en-US"/>
          </a:p>
        </p:txBody>
      </p:sp>
      <p:sp>
        <p:nvSpPr>
          <p:cNvPr id="8" name="Content Placeholder 3"/>
          <p:cNvSpPr>
            <a:spLocks noGrp="1"/>
          </p:cNvSpPr>
          <p:nvPr>
            <p:ph sz="quarter" idx="13"/>
          </p:nvPr>
        </p:nvSpPr>
        <p:spPr>
          <a:xfrm>
            <a:off x="457199" y="2015828"/>
            <a:ext cx="8290584" cy="719137"/>
          </a:xfrm>
        </p:spPr>
        <p:txBody>
          <a:bodyPr/>
          <a:lstStyle/>
          <a:p>
            <a:r>
              <a:rPr lang="en-US" dirty="0" smtClean="0"/>
              <a:t>12.175- Definitions</a:t>
            </a:r>
            <a:endParaRPr lang="en-CA" dirty="0"/>
          </a:p>
        </p:txBody>
      </p:sp>
      <p:sp>
        <p:nvSpPr>
          <p:cNvPr id="9" name="Content Placeholder 7"/>
          <p:cNvSpPr>
            <a:spLocks noGrp="1"/>
          </p:cNvSpPr>
          <p:nvPr>
            <p:ph idx="4294967295"/>
          </p:nvPr>
        </p:nvSpPr>
        <p:spPr>
          <a:xfrm>
            <a:off x="456518" y="2921456"/>
            <a:ext cx="8291264" cy="3267073"/>
          </a:xfrm>
          <a:prstGeom prst="rect">
            <a:avLst/>
          </a:prstGeom>
        </p:spPr>
        <p:txBody>
          <a:bodyPr/>
          <a:lstStyle/>
          <a:p>
            <a:pPr>
              <a:buNone/>
            </a:pPr>
            <a:r>
              <a:rPr lang="en-US" b="1" dirty="0" smtClean="0"/>
              <a:t>‘Roll-on/roll-off container ‘ is:</a:t>
            </a:r>
          </a:p>
          <a:p>
            <a:endParaRPr lang="en-US" dirty="0" smtClean="0"/>
          </a:p>
          <a:p>
            <a:r>
              <a:rPr lang="en-US" dirty="0" smtClean="0"/>
              <a:t>(a)Typically used to receive, store and transport refuse</a:t>
            </a:r>
          </a:p>
          <a:p>
            <a:endParaRPr lang="en-US" dirty="0" smtClean="0"/>
          </a:p>
          <a:p>
            <a:r>
              <a:rPr lang="en-US" dirty="0" smtClean="0"/>
              <a:t>(b)Designed to be used with a vehicle equipped with hydraulic or mechanical tilt-frame and hoist-type equipment, commonly referred to as roll-offs or hook-lifts.</a:t>
            </a:r>
          </a:p>
          <a:p>
            <a:pPr lvl="1"/>
            <a:endParaRPr lang="en-US" dirty="0" smtClean="0"/>
          </a:p>
          <a:p>
            <a:pPr lvl="1"/>
            <a:endParaRPr lang="en-US" dirty="0" smtClean="0"/>
          </a:p>
          <a:p>
            <a:pPr lvl="0">
              <a:defRPr/>
            </a:pPr>
            <a:endParaRPr lang="en-US" dirty="0" smtClean="0"/>
          </a:p>
          <a:p>
            <a:pPr lvl="2"/>
            <a:endParaRPr lang="en-CA" dirty="0" smtClean="0"/>
          </a:p>
        </p:txBody>
      </p:sp>
      <p:sp>
        <p:nvSpPr>
          <p:cNvPr id="6" name="Title 5"/>
          <p:cNvSpPr>
            <a:spLocks noGrp="1"/>
          </p:cNvSpPr>
          <p:nvPr>
            <p:ph type="title"/>
          </p:nvPr>
        </p:nvSpPr>
        <p:spPr/>
        <p:txBody>
          <a:bodyPr/>
          <a:lstStyle/>
          <a:p>
            <a:r>
              <a:rPr lang="en-US" dirty="0" smtClean="0"/>
              <a:t>Part 12: Tools, Machinery and Equipment</a:t>
            </a:r>
            <a:endParaRPr lang="en-CA" dirty="0"/>
          </a:p>
        </p:txBody>
      </p:sp>
      <p:sp>
        <p:nvSpPr>
          <p:cNvPr id="7"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4</a:t>
            </a:fld>
            <a:endParaRPr lang="en-US"/>
          </a:p>
        </p:txBody>
      </p:sp>
      <p:sp>
        <p:nvSpPr>
          <p:cNvPr id="8" name="Content Placeholder 3"/>
          <p:cNvSpPr>
            <a:spLocks noGrp="1"/>
          </p:cNvSpPr>
          <p:nvPr>
            <p:ph sz="quarter" idx="13"/>
          </p:nvPr>
        </p:nvSpPr>
        <p:spPr>
          <a:xfrm>
            <a:off x="457199" y="2015828"/>
            <a:ext cx="8290584" cy="719137"/>
          </a:xfrm>
        </p:spPr>
        <p:txBody>
          <a:bodyPr/>
          <a:lstStyle/>
          <a:p>
            <a:r>
              <a:rPr lang="en-US" dirty="0" smtClean="0"/>
              <a:t>12.176 – Safety standard</a:t>
            </a:r>
            <a:endParaRPr lang="en-CA" dirty="0"/>
          </a:p>
        </p:txBody>
      </p:sp>
      <p:sp>
        <p:nvSpPr>
          <p:cNvPr id="6" name="Title 5"/>
          <p:cNvSpPr>
            <a:spLocks noGrp="1"/>
          </p:cNvSpPr>
          <p:nvPr>
            <p:ph type="title"/>
          </p:nvPr>
        </p:nvSpPr>
        <p:spPr/>
        <p:txBody>
          <a:bodyPr/>
          <a:lstStyle/>
          <a:p>
            <a:r>
              <a:rPr lang="en-US" dirty="0" smtClean="0"/>
              <a:t>Part 12: Tools, Machinery and Equipment</a:t>
            </a:r>
            <a:endParaRPr lang="en-CA" dirty="0"/>
          </a:p>
        </p:txBody>
      </p:sp>
      <p:sp>
        <p:nvSpPr>
          <p:cNvPr id="9" name="Content Placeholder 7"/>
          <p:cNvSpPr>
            <a:spLocks noGrp="1"/>
          </p:cNvSpPr>
          <p:nvPr>
            <p:ph idx="4294967295"/>
          </p:nvPr>
        </p:nvSpPr>
        <p:spPr>
          <a:xfrm>
            <a:off x="401882" y="2793903"/>
            <a:ext cx="8291264" cy="3267073"/>
          </a:xfrm>
          <a:prstGeom prst="rect">
            <a:avLst/>
          </a:prstGeom>
        </p:spPr>
        <p:txBody>
          <a:bodyPr/>
          <a:lstStyle/>
          <a:p>
            <a:r>
              <a:rPr lang="en-US" dirty="0" smtClean="0"/>
              <a:t>Section 1 adopts ANSI Z245.30-2008 as safety standard from the date when these regulations are promulgated, February 01, 2015</a:t>
            </a:r>
          </a:p>
          <a:p>
            <a:endParaRPr lang="en-US" dirty="0" smtClean="0"/>
          </a:p>
          <a:p>
            <a:r>
              <a:rPr lang="en-US" dirty="0" smtClean="0"/>
              <a:t>Suppliers must ensure containers are designed and manufactured in accordance with the standard.</a:t>
            </a:r>
          </a:p>
          <a:p>
            <a:endParaRPr lang="en-US" dirty="0" smtClean="0"/>
          </a:p>
          <a:p>
            <a:r>
              <a:rPr lang="en-US" dirty="0" smtClean="0"/>
              <a:t>Employers must ensure workers handle containers in accordance with the standard.</a:t>
            </a:r>
          </a:p>
          <a:p>
            <a:pPr lvl="2"/>
            <a:endParaRPr lang="en-CA" dirty="0" smtClean="0"/>
          </a:p>
        </p:txBody>
      </p:sp>
      <p:sp>
        <p:nvSpPr>
          <p:cNvPr id="7"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5</a:t>
            </a:fld>
            <a:endParaRPr lang="en-US"/>
          </a:p>
        </p:txBody>
      </p:sp>
      <p:sp>
        <p:nvSpPr>
          <p:cNvPr id="8" name="Content Placeholder 7"/>
          <p:cNvSpPr>
            <a:spLocks noGrp="1"/>
          </p:cNvSpPr>
          <p:nvPr>
            <p:ph idx="4294967295"/>
          </p:nvPr>
        </p:nvSpPr>
        <p:spPr>
          <a:xfrm>
            <a:off x="456518" y="2921456"/>
            <a:ext cx="8291264" cy="3267073"/>
          </a:xfrm>
          <a:prstGeom prst="rect">
            <a:avLst/>
          </a:prstGeom>
        </p:spPr>
        <p:txBody>
          <a:bodyPr/>
          <a:lstStyle/>
          <a:p>
            <a:endParaRPr lang="en-CA" dirty="0" smtClean="0"/>
          </a:p>
          <a:p>
            <a:pPr lvl="0">
              <a:defRPr/>
            </a:pPr>
            <a:endParaRPr lang="en-US" dirty="0" smtClean="0"/>
          </a:p>
          <a:p>
            <a:pPr lvl="2"/>
            <a:endParaRPr lang="en-CA" dirty="0" smtClean="0"/>
          </a:p>
        </p:txBody>
      </p:sp>
      <p:sp>
        <p:nvSpPr>
          <p:cNvPr id="7" name="Content Placeholder 3"/>
          <p:cNvSpPr>
            <a:spLocks noGrp="1"/>
          </p:cNvSpPr>
          <p:nvPr>
            <p:ph sz="quarter" idx="13"/>
          </p:nvPr>
        </p:nvSpPr>
        <p:spPr>
          <a:xfrm>
            <a:off x="457199" y="2015828"/>
            <a:ext cx="8290584" cy="719137"/>
          </a:xfrm>
        </p:spPr>
        <p:txBody>
          <a:bodyPr/>
          <a:lstStyle/>
          <a:p>
            <a:r>
              <a:rPr lang="en-US" dirty="0" smtClean="0"/>
              <a:t>12.177 – Protection against hazards</a:t>
            </a:r>
            <a:endParaRPr lang="en-CA" dirty="0"/>
          </a:p>
        </p:txBody>
      </p:sp>
      <p:sp>
        <p:nvSpPr>
          <p:cNvPr id="6" name="Title 5"/>
          <p:cNvSpPr>
            <a:spLocks noGrp="1"/>
          </p:cNvSpPr>
          <p:nvPr>
            <p:ph type="title"/>
          </p:nvPr>
        </p:nvSpPr>
        <p:spPr/>
        <p:txBody>
          <a:bodyPr/>
          <a:lstStyle/>
          <a:p>
            <a:r>
              <a:rPr lang="en-US" dirty="0" smtClean="0"/>
              <a:t>Part 12: Tools, Machinery and Equipment</a:t>
            </a:r>
            <a:endParaRPr lang="en-CA" dirty="0"/>
          </a:p>
        </p:txBody>
      </p:sp>
      <p:sp>
        <p:nvSpPr>
          <p:cNvPr id="10" name="Content Placeholder 7"/>
          <p:cNvSpPr>
            <a:spLocks noGrp="1"/>
          </p:cNvSpPr>
          <p:nvPr>
            <p:ph idx="4294967295"/>
          </p:nvPr>
        </p:nvSpPr>
        <p:spPr>
          <a:xfrm>
            <a:off x="456518" y="2869697"/>
            <a:ext cx="8291264" cy="3267073"/>
          </a:xfrm>
          <a:prstGeom prst="rect">
            <a:avLst/>
          </a:prstGeom>
        </p:spPr>
        <p:txBody>
          <a:bodyPr/>
          <a:lstStyle/>
          <a:p>
            <a:r>
              <a:rPr lang="en-US" dirty="0" smtClean="0"/>
              <a:t>Owners and employers are obligated to ensure that persons are not exposed to specified hazards:</a:t>
            </a:r>
          </a:p>
          <a:p>
            <a:endParaRPr lang="en-US" dirty="0" smtClean="0"/>
          </a:p>
          <a:p>
            <a:pPr lvl="1"/>
            <a:r>
              <a:rPr lang="en-US" b="1" dirty="0" smtClean="0"/>
              <a:t>Rupture or disintegration of lifting eye, cables, anchors, latches, doors, guards or ladder rungs. </a:t>
            </a:r>
          </a:p>
          <a:p>
            <a:pPr lvl="1"/>
            <a:r>
              <a:rPr lang="en-US" b="1" dirty="0" smtClean="0"/>
              <a:t>Unintended or premature discharge of any thing or substance produced, used or stored in the container</a:t>
            </a:r>
          </a:p>
          <a:p>
            <a:pPr lvl="2"/>
            <a:endParaRPr lang="en-CA" dirty="0" smtClean="0"/>
          </a:p>
        </p:txBody>
      </p:sp>
      <p:sp>
        <p:nvSpPr>
          <p:cNvPr id="9"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6</a:t>
            </a:fld>
            <a:endParaRPr lang="en-US"/>
          </a:p>
        </p:txBody>
      </p:sp>
      <p:sp>
        <p:nvSpPr>
          <p:cNvPr id="7" name="Content Placeholder 7"/>
          <p:cNvSpPr>
            <a:spLocks noGrp="1"/>
          </p:cNvSpPr>
          <p:nvPr>
            <p:ph idx="4294967295"/>
          </p:nvPr>
        </p:nvSpPr>
        <p:spPr>
          <a:xfrm>
            <a:off x="457199" y="2924916"/>
            <a:ext cx="8291264" cy="3267073"/>
          </a:xfrm>
          <a:prstGeom prst="rect">
            <a:avLst/>
          </a:prstGeom>
        </p:spPr>
        <p:txBody>
          <a:bodyPr/>
          <a:lstStyle/>
          <a:p>
            <a:pPr>
              <a:buNone/>
            </a:pPr>
            <a:r>
              <a:rPr lang="en-US" b="1" dirty="0" smtClean="0"/>
              <a:t>Section 1</a:t>
            </a:r>
          </a:p>
          <a:p>
            <a:r>
              <a:rPr lang="en-US" dirty="0" smtClean="0"/>
              <a:t>Drivers are required to conduct a visual inspection for defects that may be a hazard prior to loading</a:t>
            </a:r>
          </a:p>
          <a:p>
            <a:endParaRPr lang="en-US" dirty="0" smtClean="0"/>
          </a:p>
          <a:p>
            <a:pPr>
              <a:buNone/>
            </a:pPr>
            <a:r>
              <a:rPr lang="en-US" b="1" dirty="0" smtClean="0"/>
              <a:t>Section 2</a:t>
            </a:r>
          </a:p>
          <a:p>
            <a:r>
              <a:rPr lang="en-US" dirty="0" smtClean="0"/>
              <a:t>If a defect that may be a hazard is identified:</a:t>
            </a:r>
          </a:p>
          <a:p>
            <a:pPr lvl="1"/>
            <a:r>
              <a:rPr lang="en-US" dirty="0" smtClean="0"/>
              <a:t>(</a:t>
            </a:r>
            <a:r>
              <a:rPr lang="en-US" b="1" dirty="0" smtClean="0"/>
              <a:t>a) driver must notify employer  </a:t>
            </a:r>
          </a:p>
          <a:p>
            <a:pPr lvl="1"/>
            <a:r>
              <a:rPr lang="en-US" b="1" dirty="0" smtClean="0"/>
              <a:t>(b) if no employer, driver much notify owner of container</a:t>
            </a:r>
          </a:p>
          <a:p>
            <a:endParaRPr lang="en-US" dirty="0" smtClean="0"/>
          </a:p>
          <a:p>
            <a:endParaRPr lang="en-US" dirty="0" smtClean="0"/>
          </a:p>
          <a:p>
            <a:pPr lvl="0">
              <a:defRPr/>
            </a:pPr>
            <a:endParaRPr lang="en-US" dirty="0" smtClean="0"/>
          </a:p>
          <a:p>
            <a:pPr lvl="2"/>
            <a:endParaRPr lang="en-CA" dirty="0" smtClean="0"/>
          </a:p>
        </p:txBody>
      </p:sp>
      <p:sp>
        <p:nvSpPr>
          <p:cNvPr id="8" name="Content Placeholder 3"/>
          <p:cNvSpPr>
            <a:spLocks noGrp="1"/>
          </p:cNvSpPr>
          <p:nvPr>
            <p:ph sz="quarter" idx="13"/>
          </p:nvPr>
        </p:nvSpPr>
        <p:spPr>
          <a:xfrm>
            <a:off x="457199" y="2015828"/>
            <a:ext cx="8290584" cy="719137"/>
          </a:xfrm>
        </p:spPr>
        <p:txBody>
          <a:bodyPr/>
          <a:lstStyle/>
          <a:p>
            <a:r>
              <a:rPr lang="en-US" dirty="0" smtClean="0"/>
              <a:t>12.178 (1) and (2) – Visual inspection</a:t>
            </a:r>
            <a:endParaRPr lang="en-CA" dirty="0"/>
          </a:p>
        </p:txBody>
      </p:sp>
      <p:sp>
        <p:nvSpPr>
          <p:cNvPr id="6" name="Title 5"/>
          <p:cNvSpPr>
            <a:spLocks noGrp="1"/>
          </p:cNvSpPr>
          <p:nvPr>
            <p:ph type="title"/>
          </p:nvPr>
        </p:nvSpPr>
        <p:spPr/>
        <p:txBody>
          <a:bodyPr/>
          <a:lstStyle/>
          <a:p>
            <a:r>
              <a:rPr lang="en-US" dirty="0" smtClean="0"/>
              <a:t>Part 12: Tools, Machinery and Equipment</a:t>
            </a:r>
            <a:endParaRPr lang="en-CA" dirty="0"/>
          </a:p>
        </p:txBody>
      </p:sp>
      <p:sp>
        <p:nvSpPr>
          <p:cNvPr id="9"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7</a:t>
            </a:fld>
            <a:endParaRPr lang="en-US"/>
          </a:p>
        </p:txBody>
      </p:sp>
      <p:sp>
        <p:nvSpPr>
          <p:cNvPr id="8" name="Content Placeholder 3"/>
          <p:cNvSpPr>
            <a:spLocks noGrp="1"/>
          </p:cNvSpPr>
          <p:nvPr>
            <p:ph sz="quarter" idx="13"/>
          </p:nvPr>
        </p:nvSpPr>
        <p:spPr>
          <a:xfrm>
            <a:off x="457199" y="2015828"/>
            <a:ext cx="8290584" cy="719137"/>
          </a:xfrm>
        </p:spPr>
        <p:txBody>
          <a:bodyPr/>
          <a:lstStyle/>
          <a:p>
            <a:r>
              <a:rPr lang="en-US" dirty="0" smtClean="0"/>
              <a:t>12.179 – Removal from service</a:t>
            </a:r>
            <a:endParaRPr lang="en-CA" dirty="0"/>
          </a:p>
        </p:txBody>
      </p:sp>
      <p:sp>
        <p:nvSpPr>
          <p:cNvPr id="7" name="Title 6"/>
          <p:cNvSpPr>
            <a:spLocks noGrp="1"/>
          </p:cNvSpPr>
          <p:nvPr>
            <p:ph type="title"/>
          </p:nvPr>
        </p:nvSpPr>
        <p:spPr/>
        <p:txBody>
          <a:bodyPr/>
          <a:lstStyle/>
          <a:p>
            <a:r>
              <a:rPr lang="en-US" dirty="0" smtClean="0"/>
              <a:t>Part 12: Tools, Machinery and Equipment</a:t>
            </a:r>
            <a:endParaRPr lang="en-CA" dirty="0"/>
          </a:p>
        </p:txBody>
      </p:sp>
      <p:sp>
        <p:nvSpPr>
          <p:cNvPr id="10" name="Content Placeholder 7"/>
          <p:cNvSpPr>
            <a:spLocks noGrp="1"/>
          </p:cNvSpPr>
          <p:nvPr>
            <p:ph idx="4294967295"/>
          </p:nvPr>
        </p:nvSpPr>
        <p:spPr>
          <a:xfrm>
            <a:off x="457199" y="2924916"/>
            <a:ext cx="8291264" cy="3267073"/>
          </a:xfrm>
          <a:prstGeom prst="rect">
            <a:avLst/>
          </a:prstGeom>
        </p:spPr>
        <p:txBody>
          <a:bodyPr/>
          <a:lstStyle/>
          <a:p>
            <a:r>
              <a:rPr lang="en-US" dirty="0" smtClean="0"/>
              <a:t>Upon notification of a defect that may be a hazard, the notified person must:</a:t>
            </a:r>
          </a:p>
          <a:p>
            <a:pPr lvl="1"/>
            <a:r>
              <a:rPr lang="en-US" b="1" dirty="0" smtClean="0"/>
              <a:t>(a) - withdraw the container from service immediately, or </a:t>
            </a:r>
          </a:p>
          <a:p>
            <a:pPr lvl="1"/>
            <a:r>
              <a:rPr lang="en-US" b="1" dirty="0" smtClean="0"/>
              <a:t>(b) - if not practicable to withdraw container from service, arrange for safe removal to a place where it can be unloaded and/or repaired</a:t>
            </a:r>
            <a:r>
              <a:rPr lang="en-US" dirty="0" smtClean="0"/>
              <a:t>.</a:t>
            </a:r>
          </a:p>
          <a:p>
            <a:endParaRPr lang="en-US" dirty="0" smtClean="0"/>
          </a:p>
          <a:p>
            <a:r>
              <a:rPr lang="en-US" dirty="0" smtClean="0"/>
              <a:t>Container removed from service may not be returned until inspected by a qualified person.</a:t>
            </a:r>
          </a:p>
          <a:p>
            <a:pPr lvl="2"/>
            <a:endParaRPr lang="en-CA" dirty="0" smtClean="0"/>
          </a:p>
        </p:txBody>
      </p:sp>
      <p:sp>
        <p:nvSpPr>
          <p:cNvPr id="6"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8</a:t>
            </a:fld>
            <a:endParaRPr lang="en-US"/>
          </a:p>
        </p:txBody>
      </p:sp>
      <p:sp>
        <p:nvSpPr>
          <p:cNvPr id="8" name="Content Placeholder 3"/>
          <p:cNvSpPr>
            <a:spLocks noGrp="1"/>
          </p:cNvSpPr>
          <p:nvPr>
            <p:ph sz="quarter" idx="13"/>
          </p:nvPr>
        </p:nvSpPr>
        <p:spPr>
          <a:xfrm>
            <a:off x="457199" y="2015828"/>
            <a:ext cx="8290584" cy="719137"/>
          </a:xfrm>
        </p:spPr>
        <p:txBody>
          <a:bodyPr/>
          <a:lstStyle/>
          <a:p>
            <a:r>
              <a:rPr lang="en-US" dirty="0" smtClean="0"/>
              <a:t>12.180 (1) – Inspection </a:t>
            </a:r>
            <a:endParaRPr lang="en-CA" dirty="0"/>
          </a:p>
        </p:txBody>
      </p:sp>
      <p:sp>
        <p:nvSpPr>
          <p:cNvPr id="7" name="Title 6"/>
          <p:cNvSpPr>
            <a:spLocks noGrp="1"/>
          </p:cNvSpPr>
          <p:nvPr>
            <p:ph type="title"/>
          </p:nvPr>
        </p:nvSpPr>
        <p:spPr/>
        <p:txBody>
          <a:bodyPr/>
          <a:lstStyle/>
          <a:p>
            <a:r>
              <a:rPr lang="en-US" dirty="0" smtClean="0"/>
              <a:t>Part 12: Tools, Machinery and Equipment</a:t>
            </a:r>
            <a:endParaRPr lang="en-CA" dirty="0"/>
          </a:p>
        </p:txBody>
      </p:sp>
      <p:sp>
        <p:nvSpPr>
          <p:cNvPr id="9" name="Content Placeholder 7"/>
          <p:cNvSpPr>
            <a:spLocks noGrp="1"/>
          </p:cNvSpPr>
          <p:nvPr>
            <p:ph idx="4294967295"/>
          </p:nvPr>
        </p:nvSpPr>
        <p:spPr>
          <a:xfrm>
            <a:off x="457199" y="3057648"/>
            <a:ext cx="8291264" cy="3267073"/>
          </a:xfrm>
          <a:prstGeom prst="rect">
            <a:avLst/>
          </a:prstGeom>
        </p:spPr>
        <p:txBody>
          <a:bodyPr/>
          <a:lstStyle/>
          <a:p>
            <a:r>
              <a:rPr lang="en-US" dirty="0" smtClean="0"/>
              <a:t>Conditions for inspection by a qualified person:</a:t>
            </a:r>
          </a:p>
          <a:p>
            <a:endParaRPr lang="en-US" dirty="0" smtClean="0"/>
          </a:p>
          <a:p>
            <a:pPr lvl="1"/>
            <a:r>
              <a:rPr lang="en-US" b="1" dirty="0" smtClean="0"/>
              <a:t>(a) - after any significant structural modification, refurbishment ,or</a:t>
            </a:r>
          </a:p>
          <a:p>
            <a:pPr lvl="1"/>
            <a:r>
              <a:rPr lang="en-US" b="1" dirty="0" smtClean="0"/>
              <a:t>(b) - after any significant repair to a structural component</a:t>
            </a:r>
          </a:p>
          <a:p>
            <a:pPr lvl="1"/>
            <a:r>
              <a:rPr lang="en-US" b="1" dirty="0" smtClean="0"/>
              <a:t>(c) - after any repair under section 12.179</a:t>
            </a:r>
          </a:p>
          <a:p>
            <a:pPr lvl="1"/>
            <a:endParaRPr lang="en-US" dirty="0" smtClean="0"/>
          </a:p>
          <a:p>
            <a:endParaRPr lang="en-US" dirty="0" smtClean="0"/>
          </a:p>
          <a:p>
            <a:endParaRPr lang="en-US" dirty="0" smtClean="0"/>
          </a:p>
          <a:p>
            <a:endParaRPr lang="en-CA" dirty="0" smtClean="0"/>
          </a:p>
        </p:txBody>
      </p:sp>
      <p:sp>
        <p:nvSpPr>
          <p:cNvPr id="6"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5D855D34-E11B-BE40-8E40-1CF69A63AE91}" type="slidenum">
              <a:rPr lang="en-US" smtClean="0"/>
              <a:pPr/>
              <a:t>9</a:t>
            </a:fld>
            <a:endParaRPr lang="en-US"/>
          </a:p>
        </p:txBody>
      </p:sp>
      <p:sp>
        <p:nvSpPr>
          <p:cNvPr id="8" name="Content Placeholder 3"/>
          <p:cNvSpPr>
            <a:spLocks noGrp="1"/>
          </p:cNvSpPr>
          <p:nvPr>
            <p:ph sz="quarter" idx="13"/>
          </p:nvPr>
        </p:nvSpPr>
        <p:spPr>
          <a:xfrm>
            <a:off x="457199" y="2015828"/>
            <a:ext cx="8290584" cy="719137"/>
          </a:xfrm>
        </p:spPr>
        <p:txBody>
          <a:bodyPr/>
          <a:lstStyle/>
          <a:p>
            <a:r>
              <a:rPr lang="en-US" dirty="0" smtClean="0"/>
              <a:t>12.180 (2) and (3) – Inspection </a:t>
            </a:r>
            <a:endParaRPr lang="en-CA" dirty="0"/>
          </a:p>
        </p:txBody>
      </p:sp>
      <p:sp>
        <p:nvSpPr>
          <p:cNvPr id="7" name="Title 6"/>
          <p:cNvSpPr>
            <a:spLocks noGrp="1"/>
          </p:cNvSpPr>
          <p:nvPr>
            <p:ph type="title"/>
          </p:nvPr>
        </p:nvSpPr>
        <p:spPr/>
        <p:txBody>
          <a:bodyPr/>
          <a:lstStyle/>
          <a:p>
            <a:r>
              <a:rPr lang="en-US" dirty="0" smtClean="0"/>
              <a:t>Part 12: Tools, Machinery and Equipment</a:t>
            </a:r>
            <a:endParaRPr lang="en-CA" dirty="0"/>
          </a:p>
        </p:txBody>
      </p:sp>
      <p:sp>
        <p:nvSpPr>
          <p:cNvPr id="9" name="Content Placeholder 7"/>
          <p:cNvSpPr>
            <a:spLocks noGrp="1"/>
          </p:cNvSpPr>
          <p:nvPr>
            <p:ph idx="4294967295"/>
          </p:nvPr>
        </p:nvSpPr>
        <p:spPr>
          <a:xfrm>
            <a:off x="457199" y="2777436"/>
            <a:ext cx="8291264" cy="3267073"/>
          </a:xfrm>
          <a:prstGeom prst="rect">
            <a:avLst/>
          </a:prstGeom>
        </p:spPr>
        <p:txBody>
          <a:bodyPr/>
          <a:lstStyle/>
          <a:p>
            <a:pPr lvl="1"/>
            <a:endParaRPr lang="en-US" dirty="0" smtClean="0"/>
          </a:p>
          <a:p>
            <a:pPr>
              <a:buNone/>
            </a:pPr>
            <a:r>
              <a:rPr lang="en-US" b="1" dirty="0" smtClean="0"/>
              <a:t>Section 2</a:t>
            </a:r>
          </a:p>
          <a:p>
            <a:r>
              <a:rPr lang="en-US" dirty="0" smtClean="0"/>
              <a:t>Upon inspection, qualified person determines whether the container meets the safety standards.</a:t>
            </a:r>
          </a:p>
          <a:p>
            <a:endParaRPr lang="en-US" dirty="0" smtClean="0"/>
          </a:p>
          <a:p>
            <a:pPr>
              <a:buNone/>
            </a:pPr>
            <a:r>
              <a:rPr lang="en-US" b="1" dirty="0" smtClean="0"/>
              <a:t>Section 3</a:t>
            </a:r>
          </a:p>
          <a:p>
            <a:r>
              <a:rPr lang="en-US" dirty="0" smtClean="0"/>
              <a:t>Inspection must be completed:</a:t>
            </a:r>
          </a:p>
          <a:p>
            <a:pPr lvl="1"/>
            <a:r>
              <a:rPr lang="en-US" b="1" dirty="0" smtClean="0"/>
              <a:t>(a) - within 30 days of modification, refurbishment or repair</a:t>
            </a:r>
          </a:p>
          <a:p>
            <a:pPr lvl="1"/>
            <a:r>
              <a:rPr lang="en-US" b="1" dirty="0" smtClean="0"/>
              <a:t>(b) - on return of container to place of ordinary storage or location</a:t>
            </a:r>
          </a:p>
          <a:p>
            <a:endParaRPr lang="en-US" dirty="0" smtClean="0"/>
          </a:p>
          <a:p>
            <a:endParaRPr lang="en-US" dirty="0" smtClean="0"/>
          </a:p>
          <a:p>
            <a:endParaRPr lang="en-CA" dirty="0" smtClean="0"/>
          </a:p>
        </p:txBody>
      </p:sp>
      <p:sp>
        <p:nvSpPr>
          <p:cNvPr id="6" name="Title 1"/>
          <p:cNvSpPr txBox="1">
            <a:spLocks/>
          </p:cNvSpPr>
          <p:nvPr/>
        </p:nvSpPr>
        <p:spPr bwMode="auto">
          <a:xfrm>
            <a:off x="457199" y="685800"/>
            <a:ext cx="8290584" cy="1190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Part 12: Tools, Machinery and Equipment:</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28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Roll-on/roll-off Containers</a:t>
            </a: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t/>
            </a:r>
            <a:br>
              <a:rPr kumimoji="0" lang="en-US" sz="3000" b="0" i="0" u="none" strike="noStrike" kern="1200" cap="none" spc="0" normalizeH="0" baseline="0" noProof="0" smtClean="0">
                <a:ln>
                  <a:noFill/>
                </a:ln>
                <a:solidFill>
                  <a:srgbClr val="000000"/>
                </a:solidFill>
                <a:effectLst/>
                <a:uLnTx/>
                <a:uFillTx/>
                <a:latin typeface="Verdana"/>
                <a:ea typeface="ＭＳ Ｐゴシック" pitchFamily="39" charset="-128"/>
                <a:cs typeface="Verdana"/>
              </a:rPr>
            </a:br>
            <a:endParaRPr kumimoji="0" lang="en-CA" sz="3000" b="0" i="0" u="none" strike="noStrike" kern="1200" cap="none" spc="0" normalizeH="0" baseline="0" noProof="0" dirty="0">
              <a:ln>
                <a:noFill/>
              </a:ln>
              <a:solidFill>
                <a:srgbClr val="000000"/>
              </a:solidFill>
              <a:effectLst/>
              <a:uLnTx/>
              <a:uFillTx/>
              <a:latin typeface="Verdana"/>
              <a:ea typeface="ＭＳ Ｐゴシック" pitchFamily="39" charset="-128"/>
              <a:cs typeface="Verdana"/>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4"/>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owerPoint Template">
  <a:themeElements>
    <a:clrScheme name="WorkSafeBC-Oct18">
      <a:dk1>
        <a:srgbClr val="000000"/>
      </a:dk1>
      <a:lt1>
        <a:srgbClr val="FFFFFF"/>
      </a:lt1>
      <a:dk2>
        <a:srgbClr val="776E64"/>
      </a:dk2>
      <a:lt2>
        <a:srgbClr val="FFFFFF"/>
      </a:lt2>
      <a:accent1>
        <a:srgbClr val="ED8B00"/>
      </a:accent1>
      <a:accent2>
        <a:srgbClr val="6399AE"/>
      </a:accent2>
      <a:accent3>
        <a:srgbClr val="888D30"/>
      </a:accent3>
      <a:accent4>
        <a:srgbClr val="B10508"/>
      </a:accent4>
      <a:accent5>
        <a:srgbClr val="DC4405"/>
      </a:accent5>
      <a:accent6>
        <a:srgbClr val="F1BE48"/>
      </a:accent6>
      <a:hlink>
        <a:srgbClr val="525252"/>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FA04D81F-4D6B-4B80-B499-56675CB1B6FB">Draft 1</Status>
    <Note xmlns="FA04D81F-4D6B-4B80-B499-56675CB1B6FB" xsi:nil="true"/>
    <Topic xmlns="FA04D81F-4D6B-4B80-B499-56675CB1B6FB">Part 12_Containers</Topi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DD8F1675164884B9249689884970BE3" ma:contentTypeVersion="" ma:contentTypeDescription="Create a new document." ma:contentTypeScope="" ma:versionID="2488537070a8fb3997ad615d37fd841f">
  <xsd:schema xmlns:xsd="http://www.w3.org/2001/XMLSchema" xmlns:xs="http://www.w3.org/2001/XMLSchema" xmlns:p="http://schemas.microsoft.com/office/2006/metadata/properties" xmlns:ns2="FA04D81F-4D6B-4B80-B499-56675CB1B6FB" targetNamespace="http://schemas.microsoft.com/office/2006/metadata/properties" ma:root="true" ma:fieldsID="8ca02bf01cd6674ab00ac9c6bcda9ca7" ns2:_="">
    <xsd:import namespace="FA04D81F-4D6B-4B80-B499-56675CB1B6FB"/>
    <xsd:element name="properties">
      <xsd:complexType>
        <xsd:sequence>
          <xsd:element name="documentManagement">
            <xsd:complexType>
              <xsd:all>
                <xsd:element ref="ns2:Status"/>
                <xsd:element ref="ns2:Note" minOccurs="0"/>
                <xsd:element ref="ns2:Topi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04D81F-4D6B-4B80-B499-56675CB1B6FB" elementFormDefault="qualified">
    <xsd:import namespace="http://schemas.microsoft.com/office/2006/documentManagement/types"/>
    <xsd:import namespace="http://schemas.microsoft.com/office/infopath/2007/PartnerControls"/>
    <xsd:element name="Status" ma:index="8" ma:displayName="Status" ma:default="N/A" ma:format="Dropdown" ma:internalName="Status">
      <xsd:simpleType>
        <xsd:union memberTypes="dms:Text">
          <xsd:simpleType>
            <xsd:restriction base="dms:Choice">
              <xsd:enumeration value="Draft 1"/>
              <xsd:enumeration value="Draft 2"/>
              <xsd:enumeration value="Lead Review 1"/>
              <xsd:enumeration value="Lead Review 2"/>
              <xsd:enumeration value="Client Review"/>
              <xsd:enumeration value="Final Version"/>
              <xsd:enumeration value="Ready for Production"/>
              <xsd:enumeration value="N/A"/>
            </xsd:restriction>
          </xsd:simpleType>
        </xsd:union>
      </xsd:simpleType>
    </xsd:element>
    <xsd:element name="Note" ma:index="9" nillable="true" ma:displayName="Note" ma:internalName="Note">
      <xsd:simpleType>
        <xsd:restriction base="dms:Note">
          <xsd:maxLength value="255"/>
        </xsd:restriction>
      </xsd:simpleType>
    </xsd:element>
    <xsd:element name="Topic" ma:index="10" nillable="true" ma:displayName="Topic" ma:internalName="Topic">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E82336-F26F-4CFC-B638-1A469DC090A4}">
  <ds:schemaRef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infopath/2007/PartnerControls"/>
    <ds:schemaRef ds:uri="FA04D81F-4D6B-4B80-B499-56675CB1B6FB"/>
    <ds:schemaRef ds:uri="http://www.w3.org/XML/1998/namespace"/>
    <ds:schemaRef ds:uri="http://purl.org/dc/terms/"/>
  </ds:schemaRefs>
</ds:datastoreItem>
</file>

<file path=customXml/itemProps2.xml><?xml version="1.0" encoding="utf-8"?>
<ds:datastoreItem xmlns:ds="http://schemas.openxmlformats.org/officeDocument/2006/customXml" ds:itemID="{05F3D291-B579-46D9-A8CB-A0430BF7A63A}">
  <ds:schemaRefs>
    <ds:schemaRef ds:uri="http://schemas.microsoft.com/sharepoint/v3/contenttype/forms"/>
  </ds:schemaRefs>
</ds:datastoreItem>
</file>

<file path=customXml/itemProps3.xml><?xml version="1.0" encoding="utf-8"?>
<ds:datastoreItem xmlns:ds="http://schemas.openxmlformats.org/officeDocument/2006/customXml" ds:itemID="{8E0CAA8E-D1A5-49CD-963C-8C3E6FD9B2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04D81F-4D6B-4B80-B499-56675CB1B6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 Template</Template>
  <TotalTime>2093</TotalTime>
  <Words>2877</Words>
  <Application>Microsoft Office PowerPoint</Application>
  <PresentationFormat>On-screen Show (4:3)</PresentationFormat>
  <Paragraphs>247</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ＭＳ Ｐゴシック</vt:lpstr>
      <vt:lpstr>Arial</vt:lpstr>
      <vt:lpstr>Calibri</vt:lpstr>
      <vt:lpstr>Verdana</vt:lpstr>
      <vt:lpstr>PowerPoint Template</vt:lpstr>
      <vt:lpstr>Part 12: Tools, Machinery and Equipment: Roll-on/roll-off Containers  </vt:lpstr>
      <vt:lpstr>Part 12: Tools, Machinery and Equipment</vt:lpstr>
      <vt:lpstr>Part 12: Tools, Machinery and Equipment</vt:lpstr>
      <vt:lpstr>Part 12: Tools, Machinery and Equipment</vt:lpstr>
      <vt:lpstr>Part 12: Tools, Machinery and Equipment</vt:lpstr>
      <vt:lpstr>Part 12: Tools, Machinery and Equipment</vt:lpstr>
      <vt:lpstr>Part 12: Tools, Machinery and Equipment</vt:lpstr>
      <vt:lpstr>Part 12: Tools, Machinery and Equipment</vt:lpstr>
      <vt:lpstr>Part 12: Tools, Machinery and Equipment</vt:lpstr>
      <vt:lpstr>Part 12: Tools, Machinery and Equipment</vt:lpstr>
      <vt:lpstr>Part 12: Tools, Machinery and Equipment</vt:lpstr>
      <vt:lpstr>Part 12: Tools, Machinery and Equipment</vt:lpstr>
      <vt:lpstr>Part 12: Tools, Machinery and Equipment</vt:lpstr>
    </vt:vector>
  </TitlesOfParts>
  <Company>WorkSafeBC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PowerPoint Template</dc:title>
  <dc:creator>LA55516</dc:creator>
  <cp:lastModifiedBy>Lori Bryan</cp:lastModifiedBy>
  <cp:revision>208</cp:revision>
  <dcterms:created xsi:type="dcterms:W3CDTF">2014-12-03T15:22:07Z</dcterms:created>
  <dcterms:modified xsi:type="dcterms:W3CDTF">2015-01-29T20:47:33Z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204D32C7-0AA5-4376-89C4-753E6BAC8EE0</vt:lpwstr>
  </property>
  <property fmtid="{D5CDD505-2E9C-101B-9397-08002B2CF9AE}" pid="3" name="ArticulatePath">
    <vt:lpwstr>Presentation2</vt:lpwstr>
  </property>
  <property fmtid="{D5CDD505-2E9C-101B-9397-08002B2CF9AE}" pid="4" name="ContentTypeId">
    <vt:lpwstr>0x0101007DD8F1675164884B9249689884970BE3</vt:lpwstr>
  </property>
</Properties>
</file>