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310" r:id="rId3"/>
    <p:sldId id="330" r:id="rId4"/>
    <p:sldId id="313" r:id="rId5"/>
    <p:sldId id="335" r:id="rId6"/>
    <p:sldId id="332" r:id="rId7"/>
    <p:sldId id="343" r:id="rId8"/>
    <p:sldId id="345" r:id="rId9"/>
    <p:sldId id="337" r:id="rId10"/>
    <p:sldId id="301" r:id="rId11"/>
    <p:sldId id="336" r:id="rId12"/>
    <p:sldId id="327" r:id="rId13"/>
    <p:sldId id="342" r:id="rId14"/>
    <p:sldId id="320" r:id="rId15"/>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bert Shamess" initials="SA"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000"/>
    <a:srgbClr val="FAF3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75" autoAdjust="0"/>
    <p:restoredTop sz="66171" autoAdjust="0"/>
  </p:normalViewPr>
  <p:slideViewPr>
    <p:cSldViewPr>
      <p:cViewPr>
        <p:scale>
          <a:sx n="76" d="100"/>
          <a:sy n="76" d="100"/>
        </p:scale>
        <p:origin x="-2910" y="-72"/>
      </p:cViewPr>
      <p:guideLst>
        <p:guide orient="horz" pos="2160"/>
        <p:guide pos="2880"/>
      </p:guideLst>
    </p:cSldViewPr>
  </p:slideViewPr>
  <p:outlineViewPr>
    <p:cViewPr>
      <p:scale>
        <a:sx n="33" d="100"/>
        <a:sy n="33" d="100"/>
      </p:scale>
      <p:origin x="0" y="426"/>
    </p:cViewPr>
  </p:outlineViewPr>
  <p:notesTextViewPr>
    <p:cViewPr>
      <p:scale>
        <a:sx n="125" d="100"/>
        <a:sy n="125" d="100"/>
      </p:scale>
      <p:origin x="0" y="0"/>
    </p:cViewPr>
  </p:notesTextViewPr>
  <p:sorterViewPr>
    <p:cViewPr>
      <p:scale>
        <a:sx n="100" d="100"/>
        <a:sy n="100" d="100"/>
      </p:scale>
      <p:origin x="0" y="-1002"/>
    </p:cViewPr>
  </p:sorterViewPr>
  <p:notesViewPr>
    <p:cSldViewPr>
      <p:cViewPr varScale="1">
        <p:scale>
          <a:sx n="76" d="100"/>
          <a:sy n="76" d="100"/>
        </p:scale>
        <p:origin x="-3252" y="-84"/>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5936C5-1EB2-44CF-BBE3-1882265C7D1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2401B80-E782-48B6-A7B4-15C8F2017482}">
      <dgm:prSet phldrT="[Text]" custT="1"/>
      <dgm:spPr>
        <a:solidFill>
          <a:srgbClr val="7030A0"/>
        </a:solidFill>
        <a:ln>
          <a:solidFill>
            <a:srgbClr val="7030A0"/>
          </a:solidFill>
        </a:ln>
      </dgm:spPr>
      <dgm:t>
        <a:bodyPr/>
        <a:lstStyle/>
        <a:p>
          <a:r>
            <a:rPr lang="en-US" sz="2800" dirty="0" smtClean="0">
              <a:latin typeface="Trebuchet MS" panose="020B0603020202020204" pitchFamily="34" charset="0"/>
            </a:rPr>
            <a:t>Jan 2015</a:t>
          </a:r>
          <a:endParaRPr lang="en-US" sz="2800" dirty="0">
            <a:latin typeface="Trebuchet MS" panose="020B0603020202020204" pitchFamily="34" charset="0"/>
          </a:endParaRPr>
        </a:p>
      </dgm:t>
    </dgm:pt>
    <dgm:pt modelId="{029B1FC6-DB24-4B0A-9EF3-0FFC30836C09}" type="parTrans" cxnId="{F5302CD5-AA6F-4F7C-AC33-FB34480DF227}">
      <dgm:prSet/>
      <dgm:spPr/>
      <dgm:t>
        <a:bodyPr/>
        <a:lstStyle/>
        <a:p>
          <a:endParaRPr lang="en-US"/>
        </a:p>
      </dgm:t>
    </dgm:pt>
    <dgm:pt modelId="{4D4D8F60-F1B8-4CC6-B392-BD678CFA518D}" type="sibTrans" cxnId="{F5302CD5-AA6F-4F7C-AC33-FB34480DF227}">
      <dgm:prSet/>
      <dgm:spPr/>
      <dgm:t>
        <a:bodyPr/>
        <a:lstStyle/>
        <a:p>
          <a:endParaRPr lang="en-US"/>
        </a:p>
      </dgm:t>
    </dgm:pt>
    <dgm:pt modelId="{89959D6C-D359-488B-BA4F-BF4B6C16E084}">
      <dgm:prSet phldrT="[Text]" custT="1"/>
      <dgm:spPr>
        <a:ln>
          <a:solidFill>
            <a:srgbClr val="7030A0"/>
          </a:solidFill>
        </a:ln>
      </dgm:spPr>
      <dgm:t>
        <a:bodyPr/>
        <a:lstStyle/>
        <a:p>
          <a:r>
            <a:rPr lang="en-US" sz="2800" dirty="0" smtClean="0">
              <a:latin typeface="Trebuchet MS" panose="020B0603020202020204" pitchFamily="34" charset="0"/>
            </a:rPr>
            <a:t>By-law amendments come into effect January 1, 2015</a:t>
          </a:r>
          <a:endParaRPr lang="en-US" sz="2800" dirty="0">
            <a:latin typeface="Trebuchet MS" panose="020B0603020202020204" pitchFamily="34" charset="0"/>
          </a:endParaRPr>
        </a:p>
      </dgm:t>
    </dgm:pt>
    <dgm:pt modelId="{5EC07084-157E-44D6-B07E-B055AB9AFAD0}" type="parTrans" cxnId="{1178ADA2-CB6B-499B-B78D-C782924B7CBE}">
      <dgm:prSet/>
      <dgm:spPr/>
      <dgm:t>
        <a:bodyPr/>
        <a:lstStyle/>
        <a:p>
          <a:endParaRPr lang="en-US"/>
        </a:p>
      </dgm:t>
    </dgm:pt>
    <dgm:pt modelId="{3B49B753-30C7-4D53-9A21-563937C882DA}" type="sibTrans" cxnId="{1178ADA2-CB6B-499B-B78D-C782924B7CBE}">
      <dgm:prSet/>
      <dgm:spPr/>
      <dgm:t>
        <a:bodyPr/>
        <a:lstStyle/>
        <a:p>
          <a:endParaRPr lang="en-US"/>
        </a:p>
      </dgm:t>
    </dgm:pt>
    <dgm:pt modelId="{BD38F6CF-2F31-4397-8B01-8F1393AF0C37}">
      <dgm:prSet phldrT="[Text]" custT="1"/>
      <dgm:spPr>
        <a:solidFill>
          <a:srgbClr val="7030A0"/>
        </a:solidFill>
        <a:ln>
          <a:solidFill>
            <a:srgbClr val="7030A0"/>
          </a:solidFill>
        </a:ln>
      </dgm:spPr>
      <dgm:t>
        <a:bodyPr/>
        <a:lstStyle/>
        <a:p>
          <a:r>
            <a:rPr lang="en-US" sz="2800" dirty="0" smtClean="0">
              <a:latin typeface="Trebuchet MS" panose="020B0603020202020204" pitchFamily="34" charset="0"/>
            </a:rPr>
            <a:t>1st Year </a:t>
          </a:r>
          <a:endParaRPr lang="en-US" sz="2800" dirty="0">
            <a:latin typeface="Trebuchet MS" panose="020B0603020202020204" pitchFamily="34" charset="0"/>
          </a:endParaRPr>
        </a:p>
      </dgm:t>
    </dgm:pt>
    <dgm:pt modelId="{34EB12BA-CA04-4157-A1DF-7164C088CB3C}" type="parTrans" cxnId="{CE41B013-002A-4600-A480-55D49236C726}">
      <dgm:prSet/>
      <dgm:spPr/>
      <dgm:t>
        <a:bodyPr/>
        <a:lstStyle/>
        <a:p>
          <a:endParaRPr lang="en-US"/>
        </a:p>
      </dgm:t>
    </dgm:pt>
    <dgm:pt modelId="{04A0F8A7-B7BF-44FE-8857-9933AC7C6068}" type="sibTrans" cxnId="{CE41B013-002A-4600-A480-55D49236C726}">
      <dgm:prSet/>
      <dgm:spPr/>
      <dgm:t>
        <a:bodyPr/>
        <a:lstStyle/>
        <a:p>
          <a:endParaRPr lang="en-US"/>
        </a:p>
      </dgm:t>
    </dgm:pt>
    <dgm:pt modelId="{863F27F2-5632-477D-8030-774D5B9C5DB9}">
      <dgm:prSet phldrT="[Text]" custT="1"/>
      <dgm:spPr>
        <a:ln>
          <a:solidFill>
            <a:srgbClr val="7030A0"/>
          </a:solidFill>
        </a:ln>
      </dgm:spPr>
      <dgm:t>
        <a:bodyPr/>
        <a:lstStyle/>
        <a:p>
          <a:r>
            <a:rPr lang="en-US" sz="2800" dirty="0" smtClean="0">
              <a:latin typeface="Trebuchet MS" panose="020B0603020202020204" pitchFamily="34" charset="0"/>
            </a:rPr>
            <a:t>City’s focus for the first year will be support and education, starting with highest generators  </a:t>
          </a:r>
          <a:endParaRPr lang="en-US" sz="2800" dirty="0">
            <a:latin typeface="Trebuchet MS" panose="020B0603020202020204" pitchFamily="34" charset="0"/>
          </a:endParaRPr>
        </a:p>
      </dgm:t>
    </dgm:pt>
    <dgm:pt modelId="{1939F231-E792-46F8-A1D1-AC08B3EDF687}" type="parTrans" cxnId="{FD562A48-36CF-43EF-B500-0D784E75E391}">
      <dgm:prSet/>
      <dgm:spPr/>
      <dgm:t>
        <a:bodyPr/>
        <a:lstStyle/>
        <a:p>
          <a:endParaRPr lang="en-US"/>
        </a:p>
      </dgm:t>
    </dgm:pt>
    <dgm:pt modelId="{865F9E29-F7B9-4544-B378-D14856637EF5}" type="sibTrans" cxnId="{FD562A48-36CF-43EF-B500-0D784E75E391}">
      <dgm:prSet/>
      <dgm:spPr/>
      <dgm:t>
        <a:bodyPr/>
        <a:lstStyle/>
        <a:p>
          <a:endParaRPr lang="en-US"/>
        </a:p>
      </dgm:t>
    </dgm:pt>
    <dgm:pt modelId="{E4B06CCF-2954-40A3-9127-5093B1C88790}" type="pres">
      <dgm:prSet presAssocID="{265936C5-1EB2-44CF-BBE3-1882265C7D1C}" presName="linearFlow" presStyleCnt="0">
        <dgm:presLayoutVars>
          <dgm:dir/>
          <dgm:animLvl val="lvl"/>
          <dgm:resizeHandles val="exact"/>
        </dgm:presLayoutVars>
      </dgm:prSet>
      <dgm:spPr/>
      <dgm:t>
        <a:bodyPr/>
        <a:lstStyle/>
        <a:p>
          <a:endParaRPr lang="en-US"/>
        </a:p>
      </dgm:t>
    </dgm:pt>
    <dgm:pt modelId="{8812F210-5F58-46B3-AF22-6A293D57A2A6}" type="pres">
      <dgm:prSet presAssocID="{32401B80-E782-48B6-A7B4-15C8F2017482}" presName="composite" presStyleCnt="0"/>
      <dgm:spPr/>
    </dgm:pt>
    <dgm:pt modelId="{25B6D1C1-EA0C-4C91-8458-B2C0452809B4}" type="pres">
      <dgm:prSet presAssocID="{32401B80-E782-48B6-A7B4-15C8F2017482}" presName="parentText" presStyleLbl="alignNode1" presStyleIdx="0" presStyleCnt="2">
        <dgm:presLayoutVars>
          <dgm:chMax val="1"/>
          <dgm:bulletEnabled val="1"/>
        </dgm:presLayoutVars>
      </dgm:prSet>
      <dgm:spPr/>
      <dgm:t>
        <a:bodyPr/>
        <a:lstStyle/>
        <a:p>
          <a:endParaRPr lang="en-US"/>
        </a:p>
      </dgm:t>
    </dgm:pt>
    <dgm:pt modelId="{AA793DF1-AD29-42A8-8D57-6569579340B2}" type="pres">
      <dgm:prSet presAssocID="{32401B80-E782-48B6-A7B4-15C8F2017482}" presName="descendantText" presStyleLbl="alignAcc1" presStyleIdx="0" presStyleCnt="2">
        <dgm:presLayoutVars>
          <dgm:bulletEnabled val="1"/>
        </dgm:presLayoutVars>
      </dgm:prSet>
      <dgm:spPr/>
      <dgm:t>
        <a:bodyPr/>
        <a:lstStyle/>
        <a:p>
          <a:endParaRPr lang="en-US"/>
        </a:p>
      </dgm:t>
    </dgm:pt>
    <dgm:pt modelId="{52300EEB-56C6-4841-9420-A8D4C7FE7279}" type="pres">
      <dgm:prSet presAssocID="{4D4D8F60-F1B8-4CC6-B392-BD678CFA518D}" presName="sp" presStyleCnt="0"/>
      <dgm:spPr/>
    </dgm:pt>
    <dgm:pt modelId="{CCD9E878-5383-4CB4-9E18-2FE0F22D64E8}" type="pres">
      <dgm:prSet presAssocID="{BD38F6CF-2F31-4397-8B01-8F1393AF0C37}" presName="composite" presStyleCnt="0"/>
      <dgm:spPr/>
    </dgm:pt>
    <dgm:pt modelId="{1FCE9308-644C-4E58-9E39-CCA0B2C65E95}" type="pres">
      <dgm:prSet presAssocID="{BD38F6CF-2F31-4397-8B01-8F1393AF0C37}" presName="parentText" presStyleLbl="alignNode1" presStyleIdx="1" presStyleCnt="2">
        <dgm:presLayoutVars>
          <dgm:chMax val="1"/>
          <dgm:bulletEnabled val="1"/>
        </dgm:presLayoutVars>
      </dgm:prSet>
      <dgm:spPr/>
      <dgm:t>
        <a:bodyPr/>
        <a:lstStyle/>
        <a:p>
          <a:endParaRPr lang="en-US"/>
        </a:p>
      </dgm:t>
    </dgm:pt>
    <dgm:pt modelId="{CA62C8FE-3D1A-402C-BB16-9AAF6BAD5EEF}" type="pres">
      <dgm:prSet presAssocID="{BD38F6CF-2F31-4397-8B01-8F1393AF0C37}" presName="descendantText" presStyleLbl="alignAcc1" presStyleIdx="1" presStyleCnt="2">
        <dgm:presLayoutVars>
          <dgm:bulletEnabled val="1"/>
        </dgm:presLayoutVars>
      </dgm:prSet>
      <dgm:spPr/>
      <dgm:t>
        <a:bodyPr/>
        <a:lstStyle/>
        <a:p>
          <a:endParaRPr lang="en-US"/>
        </a:p>
      </dgm:t>
    </dgm:pt>
  </dgm:ptLst>
  <dgm:cxnLst>
    <dgm:cxn modelId="{F5302CD5-AA6F-4F7C-AC33-FB34480DF227}" srcId="{265936C5-1EB2-44CF-BBE3-1882265C7D1C}" destId="{32401B80-E782-48B6-A7B4-15C8F2017482}" srcOrd="0" destOrd="0" parTransId="{029B1FC6-DB24-4B0A-9EF3-0FFC30836C09}" sibTransId="{4D4D8F60-F1B8-4CC6-B392-BD678CFA518D}"/>
    <dgm:cxn modelId="{103BC26C-965B-400E-A796-DD1C8CD44C45}" type="presOf" srcId="{265936C5-1EB2-44CF-BBE3-1882265C7D1C}" destId="{E4B06CCF-2954-40A3-9127-5093B1C88790}" srcOrd="0" destOrd="0" presId="urn:microsoft.com/office/officeart/2005/8/layout/chevron2"/>
    <dgm:cxn modelId="{CE41B013-002A-4600-A480-55D49236C726}" srcId="{265936C5-1EB2-44CF-BBE3-1882265C7D1C}" destId="{BD38F6CF-2F31-4397-8B01-8F1393AF0C37}" srcOrd="1" destOrd="0" parTransId="{34EB12BA-CA04-4157-A1DF-7164C088CB3C}" sibTransId="{04A0F8A7-B7BF-44FE-8857-9933AC7C6068}"/>
    <dgm:cxn modelId="{9DD62B02-0295-42DE-92F4-B7FF64646CB6}" type="presOf" srcId="{32401B80-E782-48B6-A7B4-15C8F2017482}" destId="{25B6D1C1-EA0C-4C91-8458-B2C0452809B4}" srcOrd="0" destOrd="0" presId="urn:microsoft.com/office/officeart/2005/8/layout/chevron2"/>
    <dgm:cxn modelId="{13C1ECA9-E28C-4A84-A1A6-2EA489933CA0}" type="presOf" srcId="{89959D6C-D359-488B-BA4F-BF4B6C16E084}" destId="{AA793DF1-AD29-42A8-8D57-6569579340B2}" srcOrd="0" destOrd="0" presId="urn:microsoft.com/office/officeart/2005/8/layout/chevron2"/>
    <dgm:cxn modelId="{502171C2-1AC5-49A1-94FC-03157A212A6F}" type="presOf" srcId="{863F27F2-5632-477D-8030-774D5B9C5DB9}" destId="{CA62C8FE-3D1A-402C-BB16-9AAF6BAD5EEF}" srcOrd="0" destOrd="0" presId="urn:microsoft.com/office/officeart/2005/8/layout/chevron2"/>
    <dgm:cxn modelId="{FD562A48-36CF-43EF-B500-0D784E75E391}" srcId="{BD38F6CF-2F31-4397-8B01-8F1393AF0C37}" destId="{863F27F2-5632-477D-8030-774D5B9C5DB9}" srcOrd="0" destOrd="0" parTransId="{1939F231-E792-46F8-A1D1-AC08B3EDF687}" sibTransId="{865F9E29-F7B9-4544-B378-D14856637EF5}"/>
    <dgm:cxn modelId="{806135B2-35B8-43E7-8563-2560D5FCD7FD}" type="presOf" srcId="{BD38F6CF-2F31-4397-8B01-8F1393AF0C37}" destId="{1FCE9308-644C-4E58-9E39-CCA0B2C65E95}" srcOrd="0" destOrd="0" presId="urn:microsoft.com/office/officeart/2005/8/layout/chevron2"/>
    <dgm:cxn modelId="{1178ADA2-CB6B-499B-B78D-C782924B7CBE}" srcId="{32401B80-E782-48B6-A7B4-15C8F2017482}" destId="{89959D6C-D359-488B-BA4F-BF4B6C16E084}" srcOrd="0" destOrd="0" parTransId="{5EC07084-157E-44D6-B07E-B055AB9AFAD0}" sibTransId="{3B49B753-30C7-4D53-9A21-563937C882DA}"/>
    <dgm:cxn modelId="{577D6F3D-4AEE-4FDC-ADCA-A494C31E06E8}" type="presParOf" srcId="{E4B06CCF-2954-40A3-9127-5093B1C88790}" destId="{8812F210-5F58-46B3-AF22-6A293D57A2A6}" srcOrd="0" destOrd="0" presId="urn:microsoft.com/office/officeart/2005/8/layout/chevron2"/>
    <dgm:cxn modelId="{1059455C-131A-44A2-945C-822ECF90B39B}" type="presParOf" srcId="{8812F210-5F58-46B3-AF22-6A293D57A2A6}" destId="{25B6D1C1-EA0C-4C91-8458-B2C0452809B4}" srcOrd="0" destOrd="0" presId="urn:microsoft.com/office/officeart/2005/8/layout/chevron2"/>
    <dgm:cxn modelId="{2B895372-2293-4893-9A86-85EA5455D6C1}" type="presParOf" srcId="{8812F210-5F58-46B3-AF22-6A293D57A2A6}" destId="{AA793DF1-AD29-42A8-8D57-6569579340B2}" srcOrd="1" destOrd="0" presId="urn:microsoft.com/office/officeart/2005/8/layout/chevron2"/>
    <dgm:cxn modelId="{BC171896-904F-4686-A7AF-AC4B58727B93}" type="presParOf" srcId="{E4B06CCF-2954-40A3-9127-5093B1C88790}" destId="{52300EEB-56C6-4841-9420-A8D4C7FE7279}" srcOrd="1" destOrd="0" presId="urn:microsoft.com/office/officeart/2005/8/layout/chevron2"/>
    <dgm:cxn modelId="{8D173572-68F6-4AEA-9DD7-105D9ECDAF76}" type="presParOf" srcId="{E4B06CCF-2954-40A3-9127-5093B1C88790}" destId="{CCD9E878-5383-4CB4-9E18-2FE0F22D64E8}" srcOrd="2" destOrd="0" presId="urn:microsoft.com/office/officeart/2005/8/layout/chevron2"/>
    <dgm:cxn modelId="{33774E4E-BE71-453E-A787-EC0484583EB5}" type="presParOf" srcId="{CCD9E878-5383-4CB4-9E18-2FE0F22D64E8}" destId="{1FCE9308-644C-4E58-9E39-CCA0B2C65E95}" srcOrd="0" destOrd="0" presId="urn:microsoft.com/office/officeart/2005/8/layout/chevron2"/>
    <dgm:cxn modelId="{B81477F7-5212-4740-B799-122CCE0B2F2F}" type="presParOf" srcId="{CCD9E878-5383-4CB4-9E18-2FE0F22D64E8}" destId="{CA62C8FE-3D1A-402C-BB16-9AAF6BAD5EE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4CACC9-FEA3-44D5-98F7-39E5618CA4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F76AB38-E7C1-474E-99E5-E7E659A0DA1B}">
      <dgm:prSet phldrT="[Text]"/>
      <dgm:spPr>
        <a:solidFill>
          <a:srgbClr val="00B050"/>
        </a:solidFill>
      </dgm:spPr>
      <dgm:t>
        <a:bodyPr/>
        <a:lstStyle/>
        <a:p>
          <a:r>
            <a:rPr lang="en-CA" dirty="0" smtClean="0">
              <a:latin typeface="Trebuchet MS" panose="020B0603020202020204" pitchFamily="34" charset="0"/>
            </a:rPr>
            <a:t>Look at how much food waste is generated (how will the ban affect me?)</a:t>
          </a:r>
          <a:endParaRPr lang="en-US" dirty="0">
            <a:latin typeface="Trebuchet MS" panose="020B0603020202020204" pitchFamily="34" charset="0"/>
          </a:endParaRPr>
        </a:p>
      </dgm:t>
    </dgm:pt>
    <dgm:pt modelId="{C8CB1C0C-4A3F-4AFB-9C0C-CD27D6539E69}" type="parTrans" cxnId="{5231322D-158F-4946-82A4-0966423D6E92}">
      <dgm:prSet/>
      <dgm:spPr/>
      <dgm:t>
        <a:bodyPr/>
        <a:lstStyle/>
        <a:p>
          <a:endParaRPr lang="en-US"/>
        </a:p>
      </dgm:t>
    </dgm:pt>
    <dgm:pt modelId="{92CC9EB3-452E-4976-BFAC-D4323B433ED7}" type="sibTrans" cxnId="{5231322D-158F-4946-82A4-0966423D6E92}">
      <dgm:prSet/>
      <dgm:spPr>
        <a:ln>
          <a:solidFill>
            <a:srgbClr val="00B050"/>
          </a:solidFill>
        </a:ln>
      </dgm:spPr>
      <dgm:t>
        <a:bodyPr/>
        <a:lstStyle/>
        <a:p>
          <a:endParaRPr lang="en-US"/>
        </a:p>
      </dgm:t>
    </dgm:pt>
    <dgm:pt modelId="{450E86C5-69A8-4D1A-8C74-80FA4EEF8349}">
      <dgm:prSet phldrT="[Text]"/>
      <dgm:spPr>
        <a:solidFill>
          <a:srgbClr val="00B050"/>
        </a:solidFill>
      </dgm:spPr>
      <dgm:t>
        <a:bodyPr/>
        <a:lstStyle/>
        <a:p>
          <a:r>
            <a:rPr lang="en-CA" dirty="0" smtClean="0">
              <a:latin typeface="Trebuchet MS" panose="020B0603020202020204" pitchFamily="34" charset="0"/>
            </a:rPr>
            <a:t>Where does it come from?</a:t>
          </a:r>
          <a:endParaRPr lang="en-US" dirty="0">
            <a:latin typeface="Trebuchet MS" panose="020B0603020202020204" pitchFamily="34" charset="0"/>
          </a:endParaRPr>
        </a:p>
      </dgm:t>
    </dgm:pt>
    <dgm:pt modelId="{06ACBCCC-0350-4E1B-A97B-F40D60577853}" type="parTrans" cxnId="{8FFEE7BA-DF17-405A-AC3C-BAEA694205BA}">
      <dgm:prSet/>
      <dgm:spPr/>
      <dgm:t>
        <a:bodyPr/>
        <a:lstStyle/>
        <a:p>
          <a:endParaRPr lang="en-US"/>
        </a:p>
      </dgm:t>
    </dgm:pt>
    <dgm:pt modelId="{FAD21282-A481-4DDD-9CFA-DFA7AB61024D}" type="sibTrans" cxnId="{8FFEE7BA-DF17-405A-AC3C-BAEA694205BA}">
      <dgm:prSet/>
      <dgm:spPr/>
      <dgm:t>
        <a:bodyPr/>
        <a:lstStyle/>
        <a:p>
          <a:endParaRPr lang="en-US"/>
        </a:p>
      </dgm:t>
    </dgm:pt>
    <dgm:pt modelId="{1529822F-3B69-42D6-AD24-5E4C7AC1E0A8}">
      <dgm:prSet phldrT="[Text]"/>
      <dgm:spPr>
        <a:solidFill>
          <a:srgbClr val="00B050"/>
        </a:solidFill>
      </dgm:spPr>
      <dgm:t>
        <a:bodyPr/>
        <a:lstStyle/>
        <a:p>
          <a:r>
            <a:rPr lang="en-CA" dirty="0" smtClean="0">
              <a:latin typeface="Trebuchet MS" panose="020B0603020202020204" pitchFamily="34" charset="0"/>
            </a:rPr>
            <a:t>Can it be separated easily &amp; how can it best be separated?</a:t>
          </a:r>
          <a:endParaRPr lang="en-US" dirty="0">
            <a:latin typeface="Trebuchet MS" panose="020B0603020202020204" pitchFamily="34" charset="0"/>
          </a:endParaRPr>
        </a:p>
      </dgm:t>
    </dgm:pt>
    <dgm:pt modelId="{0F4B7AC7-656B-4DBF-87E5-A52BC74D37C0}" type="parTrans" cxnId="{63B3FB95-A56B-4671-9E3D-C886A1A460C3}">
      <dgm:prSet/>
      <dgm:spPr/>
      <dgm:t>
        <a:bodyPr/>
        <a:lstStyle/>
        <a:p>
          <a:endParaRPr lang="en-US"/>
        </a:p>
      </dgm:t>
    </dgm:pt>
    <dgm:pt modelId="{B749DB41-FDB8-49BE-B6FF-45CEB65C82B5}" type="sibTrans" cxnId="{63B3FB95-A56B-4671-9E3D-C886A1A460C3}">
      <dgm:prSet/>
      <dgm:spPr/>
      <dgm:t>
        <a:bodyPr/>
        <a:lstStyle/>
        <a:p>
          <a:endParaRPr lang="en-US"/>
        </a:p>
      </dgm:t>
    </dgm:pt>
    <dgm:pt modelId="{75E098F3-2A90-4C44-878D-AE7D7DC7FE51}">
      <dgm:prSet phldrT="[Text]"/>
      <dgm:spPr>
        <a:solidFill>
          <a:srgbClr val="00B050"/>
        </a:solidFill>
      </dgm:spPr>
      <dgm:t>
        <a:bodyPr/>
        <a:lstStyle/>
        <a:p>
          <a:r>
            <a:rPr lang="en-CA" dirty="0" smtClean="0">
              <a:latin typeface="Trebuchet MS" panose="020B0603020202020204" pitchFamily="34" charset="0"/>
            </a:rPr>
            <a:t>Do I have space for more containers?</a:t>
          </a:r>
          <a:endParaRPr lang="en-US" dirty="0">
            <a:latin typeface="Trebuchet MS" panose="020B0603020202020204" pitchFamily="34" charset="0"/>
          </a:endParaRPr>
        </a:p>
      </dgm:t>
    </dgm:pt>
    <dgm:pt modelId="{18F4ADB5-21B3-4387-A78A-3BA6E1D00A1B}" type="parTrans" cxnId="{5BF2CD3B-97DD-44F8-8DA5-050C89276CFD}">
      <dgm:prSet/>
      <dgm:spPr/>
      <dgm:t>
        <a:bodyPr/>
        <a:lstStyle/>
        <a:p>
          <a:endParaRPr lang="en-US"/>
        </a:p>
      </dgm:t>
    </dgm:pt>
    <dgm:pt modelId="{BBC33161-C2FB-4CAC-9975-9F9AA2617164}" type="sibTrans" cxnId="{5BF2CD3B-97DD-44F8-8DA5-050C89276CFD}">
      <dgm:prSet/>
      <dgm:spPr/>
      <dgm:t>
        <a:bodyPr/>
        <a:lstStyle/>
        <a:p>
          <a:endParaRPr lang="en-US"/>
        </a:p>
      </dgm:t>
    </dgm:pt>
    <dgm:pt modelId="{A03F94BD-0C6C-4470-B454-91513DE71D5F}">
      <dgm:prSet phldrT="[Text]"/>
      <dgm:spPr>
        <a:solidFill>
          <a:srgbClr val="00B050"/>
        </a:solidFill>
      </dgm:spPr>
      <dgm:t>
        <a:bodyPr/>
        <a:lstStyle/>
        <a:p>
          <a:r>
            <a:rPr lang="en-CA" dirty="0" smtClean="0">
              <a:latin typeface="Trebuchet MS" panose="020B0603020202020204" pitchFamily="34" charset="0"/>
            </a:rPr>
            <a:t>Who can pick it up for me and what is the cost?</a:t>
          </a:r>
          <a:endParaRPr lang="en-US" dirty="0">
            <a:latin typeface="Trebuchet MS" panose="020B0603020202020204" pitchFamily="34" charset="0"/>
          </a:endParaRPr>
        </a:p>
      </dgm:t>
    </dgm:pt>
    <dgm:pt modelId="{ED2F5EF5-792F-4075-AEDE-A0B56D0033ED}" type="parTrans" cxnId="{E8628BBD-C679-416F-91EC-4130E2BACB35}">
      <dgm:prSet/>
      <dgm:spPr/>
      <dgm:t>
        <a:bodyPr/>
        <a:lstStyle/>
        <a:p>
          <a:endParaRPr lang="en-US"/>
        </a:p>
      </dgm:t>
    </dgm:pt>
    <dgm:pt modelId="{D6B081ED-5421-4DA3-AC53-09A1A32893D5}" type="sibTrans" cxnId="{E8628BBD-C679-416F-91EC-4130E2BACB35}">
      <dgm:prSet/>
      <dgm:spPr/>
      <dgm:t>
        <a:bodyPr/>
        <a:lstStyle/>
        <a:p>
          <a:endParaRPr lang="en-US"/>
        </a:p>
      </dgm:t>
    </dgm:pt>
    <dgm:pt modelId="{9F49AEBB-D03A-424F-9A2A-467099EE1EAA}">
      <dgm:prSet phldrT="[Text]"/>
      <dgm:spPr>
        <a:solidFill>
          <a:srgbClr val="00B050"/>
        </a:solidFill>
      </dgm:spPr>
      <dgm:t>
        <a:bodyPr/>
        <a:lstStyle/>
        <a:p>
          <a:r>
            <a:rPr lang="en-CA" dirty="0" smtClean="0">
              <a:latin typeface="Trebuchet MS" panose="020B0603020202020204" pitchFamily="34" charset="0"/>
            </a:rPr>
            <a:t>Could or should I consider on site composting?</a:t>
          </a:r>
          <a:endParaRPr lang="en-US" dirty="0">
            <a:latin typeface="Trebuchet MS" panose="020B0603020202020204" pitchFamily="34" charset="0"/>
          </a:endParaRPr>
        </a:p>
      </dgm:t>
    </dgm:pt>
    <dgm:pt modelId="{36D69F24-A041-43C8-9AD2-F9387249B7FE}" type="parTrans" cxnId="{E0F50827-DFC2-4945-91F6-1049F095848B}">
      <dgm:prSet/>
      <dgm:spPr/>
      <dgm:t>
        <a:bodyPr/>
        <a:lstStyle/>
        <a:p>
          <a:endParaRPr lang="en-US"/>
        </a:p>
      </dgm:t>
    </dgm:pt>
    <dgm:pt modelId="{64838593-6117-4F0B-8DCD-F628C1BAC484}" type="sibTrans" cxnId="{E0F50827-DFC2-4945-91F6-1049F095848B}">
      <dgm:prSet/>
      <dgm:spPr/>
      <dgm:t>
        <a:bodyPr/>
        <a:lstStyle/>
        <a:p>
          <a:endParaRPr lang="en-US"/>
        </a:p>
      </dgm:t>
    </dgm:pt>
    <dgm:pt modelId="{3ECF6FB9-2462-4601-B925-79D966CB3C36}">
      <dgm:prSet phldrT="[Text]"/>
      <dgm:spPr>
        <a:solidFill>
          <a:srgbClr val="00B050"/>
        </a:solidFill>
      </dgm:spPr>
      <dgm:t>
        <a:bodyPr/>
        <a:lstStyle/>
        <a:p>
          <a:r>
            <a:rPr lang="en-CA" dirty="0" smtClean="0">
              <a:latin typeface="Trebuchet MS" panose="020B0603020202020204" pitchFamily="34" charset="0"/>
            </a:rPr>
            <a:t>What sort of information/communications do I need to provide to my staff/residents?</a:t>
          </a:r>
          <a:endParaRPr lang="en-US" dirty="0">
            <a:latin typeface="Trebuchet MS" panose="020B0603020202020204" pitchFamily="34" charset="0"/>
          </a:endParaRPr>
        </a:p>
      </dgm:t>
    </dgm:pt>
    <dgm:pt modelId="{92C87CBA-76C4-4034-9948-3937F0563BA2}" type="parTrans" cxnId="{DA506171-8B3D-45FD-83C6-B23149DC33B4}">
      <dgm:prSet/>
      <dgm:spPr/>
      <dgm:t>
        <a:bodyPr/>
        <a:lstStyle/>
        <a:p>
          <a:endParaRPr lang="en-US"/>
        </a:p>
      </dgm:t>
    </dgm:pt>
    <dgm:pt modelId="{43AF9C5E-5312-4709-875F-5747C5680CF2}" type="sibTrans" cxnId="{DA506171-8B3D-45FD-83C6-B23149DC33B4}">
      <dgm:prSet/>
      <dgm:spPr/>
      <dgm:t>
        <a:bodyPr/>
        <a:lstStyle/>
        <a:p>
          <a:endParaRPr lang="en-US"/>
        </a:p>
      </dgm:t>
    </dgm:pt>
    <dgm:pt modelId="{BE0C813E-8424-419A-B601-E42065FDE0BA}">
      <dgm:prSet phldrT="[Text]" phldr="1"/>
      <dgm:spPr/>
      <dgm:t>
        <a:bodyPr/>
        <a:lstStyle/>
        <a:p>
          <a:endParaRPr lang="en-US"/>
        </a:p>
      </dgm:t>
    </dgm:pt>
    <dgm:pt modelId="{46431102-7F82-4C60-B1DD-EB8267010DB8}" type="parTrans" cxnId="{B9ACA3F6-FA2C-4A76-AECF-8EBB0DA59FF2}">
      <dgm:prSet/>
      <dgm:spPr/>
      <dgm:t>
        <a:bodyPr/>
        <a:lstStyle/>
        <a:p>
          <a:endParaRPr lang="en-US"/>
        </a:p>
      </dgm:t>
    </dgm:pt>
    <dgm:pt modelId="{7B56BFDB-1BF2-45F3-BC47-9A3D069A7783}" type="sibTrans" cxnId="{B9ACA3F6-FA2C-4A76-AECF-8EBB0DA59FF2}">
      <dgm:prSet/>
      <dgm:spPr/>
      <dgm:t>
        <a:bodyPr/>
        <a:lstStyle/>
        <a:p>
          <a:endParaRPr lang="en-US"/>
        </a:p>
      </dgm:t>
    </dgm:pt>
    <dgm:pt modelId="{EAE20AB9-E613-4571-B104-2DA15FE2E8E5}">
      <dgm:prSet phldrT="[Text]" phldr="1"/>
      <dgm:spPr/>
      <dgm:t>
        <a:bodyPr/>
        <a:lstStyle/>
        <a:p>
          <a:endParaRPr lang="en-US"/>
        </a:p>
      </dgm:t>
    </dgm:pt>
    <dgm:pt modelId="{570E583A-B020-40A8-88CC-1166CE8D8344}" type="parTrans" cxnId="{24F3CBAF-CED6-44F6-8CB5-43B7D1B45006}">
      <dgm:prSet/>
      <dgm:spPr/>
      <dgm:t>
        <a:bodyPr/>
        <a:lstStyle/>
        <a:p>
          <a:endParaRPr lang="en-US"/>
        </a:p>
      </dgm:t>
    </dgm:pt>
    <dgm:pt modelId="{818DBC93-2239-4924-876C-D4A1F920C819}" type="sibTrans" cxnId="{24F3CBAF-CED6-44F6-8CB5-43B7D1B45006}">
      <dgm:prSet/>
      <dgm:spPr/>
      <dgm:t>
        <a:bodyPr/>
        <a:lstStyle/>
        <a:p>
          <a:endParaRPr lang="en-US"/>
        </a:p>
      </dgm:t>
    </dgm:pt>
    <dgm:pt modelId="{169E9E34-E572-4B33-BA99-BDD0337918C2}">
      <dgm:prSet phldrT="[Text]" phldr="1"/>
      <dgm:spPr/>
      <dgm:t>
        <a:bodyPr/>
        <a:lstStyle/>
        <a:p>
          <a:endParaRPr lang="en-US"/>
        </a:p>
      </dgm:t>
    </dgm:pt>
    <dgm:pt modelId="{A34F8B1B-448A-457A-8CF5-6D6ADF3FE6D2}" type="parTrans" cxnId="{30CC50C6-D63C-442F-8837-901B2CB777D8}">
      <dgm:prSet/>
      <dgm:spPr/>
      <dgm:t>
        <a:bodyPr/>
        <a:lstStyle/>
        <a:p>
          <a:endParaRPr lang="en-US"/>
        </a:p>
      </dgm:t>
    </dgm:pt>
    <dgm:pt modelId="{661945D4-4C2A-419E-9798-F7A4C019FEF5}" type="sibTrans" cxnId="{30CC50C6-D63C-442F-8837-901B2CB777D8}">
      <dgm:prSet/>
      <dgm:spPr/>
      <dgm:t>
        <a:bodyPr/>
        <a:lstStyle/>
        <a:p>
          <a:endParaRPr lang="en-US"/>
        </a:p>
      </dgm:t>
    </dgm:pt>
    <dgm:pt modelId="{36284265-DDE7-454C-A25D-475DCADF5118}" type="pres">
      <dgm:prSet presAssocID="{704CACC9-FEA3-44D5-98F7-39E5618CA434}" presName="Name0" presStyleCnt="0">
        <dgm:presLayoutVars>
          <dgm:chMax val="7"/>
          <dgm:chPref val="7"/>
          <dgm:dir/>
        </dgm:presLayoutVars>
      </dgm:prSet>
      <dgm:spPr/>
      <dgm:t>
        <a:bodyPr/>
        <a:lstStyle/>
        <a:p>
          <a:endParaRPr lang="en-US"/>
        </a:p>
      </dgm:t>
    </dgm:pt>
    <dgm:pt modelId="{4D1DE60B-2A73-4A63-90AF-7707B7E4F0B0}" type="pres">
      <dgm:prSet presAssocID="{704CACC9-FEA3-44D5-98F7-39E5618CA434}" presName="Name1" presStyleCnt="0"/>
      <dgm:spPr/>
    </dgm:pt>
    <dgm:pt modelId="{27267605-6828-4B12-8DC6-37CE3CBF4A7D}" type="pres">
      <dgm:prSet presAssocID="{704CACC9-FEA3-44D5-98F7-39E5618CA434}" presName="cycle" presStyleCnt="0"/>
      <dgm:spPr/>
    </dgm:pt>
    <dgm:pt modelId="{E1AAAC7C-1F20-4F0A-B019-14D27CEBB4E6}" type="pres">
      <dgm:prSet presAssocID="{704CACC9-FEA3-44D5-98F7-39E5618CA434}" presName="srcNode" presStyleLbl="node1" presStyleIdx="0" presStyleCnt="7"/>
      <dgm:spPr/>
    </dgm:pt>
    <dgm:pt modelId="{DF7226B6-A960-4275-A27C-6DC33544BE8B}" type="pres">
      <dgm:prSet presAssocID="{704CACC9-FEA3-44D5-98F7-39E5618CA434}" presName="conn" presStyleLbl="parChTrans1D2" presStyleIdx="0" presStyleCnt="1"/>
      <dgm:spPr/>
      <dgm:t>
        <a:bodyPr/>
        <a:lstStyle/>
        <a:p>
          <a:endParaRPr lang="en-US"/>
        </a:p>
      </dgm:t>
    </dgm:pt>
    <dgm:pt modelId="{C4106BC9-B831-4275-8AB4-17C91EB589B6}" type="pres">
      <dgm:prSet presAssocID="{704CACC9-FEA3-44D5-98F7-39E5618CA434}" presName="extraNode" presStyleLbl="node1" presStyleIdx="0" presStyleCnt="7"/>
      <dgm:spPr/>
    </dgm:pt>
    <dgm:pt modelId="{FFB46780-F741-4F04-BA90-EC2EAE2A407C}" type="pres">
      <dgm:prSet presAssocID="{704CACC9-FEA3-44D5-98F7-39E5618CA434}" presName="dstNode" presStyleLbl="node1" presStyleIdx="0" presStyleCnt="7"/>
      <dgm:spPr/>
    </dgm:pt>
    <dgm:pt modelId="{FD1FC7A0-3FB4-4BCD-96B4-24E70CCB688A}" type="pres">
      <dgm:prSet presAssocID="{FF76AB38-E7C1-474E-99E5-E7E659A0DA1B}" presName="text_1" presStyleLbl="node1" presStyleIdx="0" presStyleCnt="7">
        <dgm:presLayoutVars>
          <dgm:bulletEnabled val="1"/>
        </dgm:presLayoutVars>
      </dgm:prSet>
      <dgm:spPr/>
      <dgm:t>
        <a:bodyPr/>
        <a:lstStyle/>
        <a:p>
          <a:endParaRPr lang="en-US"/>
        </a:p>
      </dgm:t>
    </dgm:pt>
    <dgm:pt modelId="{290BA0D1-AE7A-4A48-973F-232CF686FF9F}" type="pres">
      <dgm:prSet presAssocID="{FF76AB38-E7C1-474E-99E5-E7E659A0DA1B}" presName="accent_1" presStyleCnt="0"/>
      <dgm:spPr/>
    </dgm:pt>
    <dgm:pt modelId="{6A408E43-6AA5-4629-B262-8DDC8910033C}" type="pres">
      <dgm:prSet presAssocID="{FF76AB38-E7C1-474E-99E5-E7E659A0DA1B}" presName="accentRepeatNode" presStyleLbl="solidFgAcc1" presStyleIdx="0" presStyleCnt="7"/>
      <dgm:spPr>
        <a:ln>
          <a:solidFill>
            <a:srgbClr val="00B050"/>
          </a:solidFill>
        </a:ln>
      </dgm:spPr>
    </dgm:pt>
    <dgm:pt modelId="{AE1FFDA8-3401-441D-977A-9A9FB666535C}" type="pres">
      <dgm:prSet presAssocID="{450E86C5-69A8-4D1A-8C74-80FA4EEF8349}" presName="text_2" presStyleLbl="node1" presStyleIdx="1" presStyleCnt="7">
        <dgm:presLayoutVars>
          <dgm:bulletEnabled val="1"/>
        </dgm:presLayoutVars>
      </dgm:prSet>
      <dgm:spPr/>
      <dgm:t>
        <a:bodyPr/>
        <a:lstStyle/>
        <a:p>
          <a:endParaRPr lang="en-US"/>
        </a:p>
      </dgm:t>
    </dgm:pt>
    <dgm:pt modelId="{F66F3F39-B53B-4D3F-BD40-A5E4A4B6C6FF}" type="pres">
      <dgm:prSet presAssocID="{450E86C5-69A8-4D1A-8C74-80FA4EEF8349}" presName="accent_2" presStyleCnt="0"/>
      <dgm:spPr/>
    </dgm:pt>
    <dgm:pt modelId="{6B51DE23-1BC8-4310-872A-70101B6DA26F}" type="pres">
      <dgm:prSet presAssocID="{450E86C5-69A8-4D1A-8C74-80FA4EEF8349}" presName="accentRepeatNode" presStyleLbl="solidFgAcc1" presStyleIdx="1" presStyleCnt="7"/>
      <dgm:spPr>
        <a:ln>
          <a:solidFill>
            <a:srgbClr val="00B050"/>
          </a:solidFill>
        </a:ln>
      </dgm:spPr>
    </dgm:pt>
    <dgm:pt modelId="{E5E8F01E-6EDD-41BC-9A4C-8DA130B7E928}" type="pres">
      <dgm:prSet presAssocID="{1529822F-3B69-42D6-AD24-5E4C7AC1E0A8}" presName="text_3" presStyleLbl="node1" presStyleIdx="2" presStyleCnt="7">
        <dgm:presLayoutVars>
          <dgm:bulletEnabled val="1"/>
        </dgm:presLayoutVars>
      </dgm:prSet>
      <dgm:spPr/>
      <dgm:t>
        <a:bodyPr/>
        <a:lstStyle/>
        <a:p>
          <a:endParaRPr lang="en-US"/>
        </a:p>
      </dgm:t>
    </dgm:pt>
    <dgm:pt modelId="{32495C49-DC2D-48C0-9369-9601B7629007}" type="pres">
      <dgm:prSet presAssocID="{1529822F-3B69-42D6-AD24-5E4C7AC1E0A8}" presName="accent_3" presStyleCnt="0"/>
      <dgm:spPr/>
    </dgm:pt>
    <dgm:pt modelId="{40ADCC34-17C6-44F9-9879-BEC99B7FE3B7}" type="pres">
      <dgm:prSet presAssocID="{1529822F-3B69-42D6-AD24-5E4C7AC1E0A8}" presName="accentRepeatNode" presStyleLbl="solidFgAcc1" presStyleIdx="2" presStyleCnt="7"/>
      <dgm:spPr>
        <a:ln>
          <a:solidFill>
            <a:srgbClr val="00B050"/>
          </a:solidFill>
        </a:ln>
      </dgm:spPr>
    </dgm:pt>
    <dgm:pt modelId="{93B0BBA8-9848-42AB-92C4-E4F6C5C5AF05}" type="pres">
      <dgm:prSet presAssocID="{75E098F3-2A90-4C44-878D-AE7D7DC7FE51}" presName="text_4" presStyleLbl="node1" presStyleIdx="3" presStyleCnt="7">
        <dgm:presLayoutVars>
          <dgm:bulletEnabled val="1"/>
        </dgm:presLayoutVars>
      </dgm:prSet>
      <dgm:spPr/>
      <dgm:t>
        <a:bodyPr/>
        <a:lstStyle/>
        <a:p>
          <a:endParaRPr lang="en-US"/>
        </a:p>
      </dgm:t>
    </dgm:pt>
    <dgm:pt modelId="{EAD66F77-828A-4FDE-BAFC-48299A0567B7}" type="pres">
      <dgm:prSet presAssocID="{75E098F3-2A90-4C44-878D-AE7D7DC7FE51}" presName="accent_4" presStyleCnt="0"/>
      <dgm:spPr/>
    </dgm:pt>
    <dgm:pt modelId="{82B21888-B8DD-44C8-BE02-3A65C2512388}" type="pres">
      <dgm:prSet presAssocID="{75E098F3-2A90-4C44-878D-AE7D7DC7FE51}" presName="accentRepeatNode" presStyleLbl="solidFgAcc1" presStyleIdx="3" presStyleCnt="7"/>
      <dgm:spPr>
        <a:ln>
          <a:solidFill>
            <a:srgbClr val="00B050"/>
          </a:solidFill>
        </a:ln>
      </dgm:spPr>
    </dgm:pt>
    <dgm:pt modelId="{4E1499BA-4E1F-42F7-A942-EB7EA77CFEBD}" type="pres">
      <dgm:prSet presAssocID="{A03F94BD-0C6C-4470-B454-91513DE71D5F}" presName="text_5" presStyleLbl="node1" presStyleIdx="4" presStyleCnt="7">
        <dgm:presLayoutVars>
          <dgm:bulletEnabled val="1"/>
        </dgm:presLayoutVars>
      </dgm:prSet>
      <dgm:spPr/>
      <dgm:t>
        <a:bodyPr/>
        <a:lstStyle/>
        <a:p>
          <a:endParaRPr lang="en-US"/>
        </a:p>
      </dgm:t>
    </dgm:pt>
    <dgm:pt modelId="{B28C720F-787A-48CF-B704-899A38732CD6}" type="pres">
      <dgm:prSet presAssocID="{A03F94BD-0C6C-4470-B454-91513DE71D5F}" presName="accent_5" presStyleCnt="0"/>
      <dgm:spPr/>
    </dgm:pt>
    <dgm:pt modelId="{E55375D2-7C8B-4222-8D8E-F5AE5DCE6F4F}" type="pres">
      <dgm:prSet presAssocID="{A03F94BD-0C6C-4470-B454-91513DE71D5F}" presName="accentRepeatNode" presStyleLbl="solidFgAcc1" presStyleIdx="4" presStyleCnt="7"/>
      <dgm:spPr>
        <a:ln>
          <a:solidFill>
            <a:srgbClr val="00B050"/>
          </a:solidFill>
        </a:ln>
      </dgm:spPr>
    </dgm:pt>
    <dgm:pt modelId="{FC61E49F-E910-4CA7-B807-820BC167ECFB}" type="pres">
      <dgm:prSet presAssocID="{9F49AEBB-D03A-424F-9A2A-467099EE1EAA}" presName="text_6" presStyleLbl="node1" presStyleIdx="5" presStyleCnt="7">
        <dgm:presLayoutVars>
          <dgm:bulletEnabled val="1"/>
        </dgm:presLayoutVars>
      </dgm:prSet>
      <dgm:spPr/>
      <dgm:t>
        <a:bodyPr/>
        <a:lstStyle/>
        <a:p>
          <a:endParaRPr lang="en-US"/>
        </a:p>
      </dgm:t>
    </dgm:pt>
    <dgm:pt modelId="{5C9CB3B5-6140-4BC8-B101-6BABA1FCFA3C}" type="pres">
      <dgm:prSet presAssocID="{9F49AEBB-D03A-424F-9A2A-467099EE1EAA}" presName="accent_6" presStyleCnt="0"/>
      <dgm:spPr/>
    </dgm:pt>
    <dgm:pt modelId="{201CCDAB-75B1-4D42-9A0E-434486F14EDD}" type="pres">
      <dgm:prSet presAssocID="{9F49AEBB-D03A-424F-9A2A-467099EE1EAA}" presName="accentRepeatNode" presStyleLbl="solidFgAcc1" presStyleIdx="5" presStyleCnt="7"/>
      <dgm:spPr>
        <a:ln>
          <a:solidFill>
            <a:srgbClr val="00B050"/>
          </a:solidFill>
        </a:ln>
      </dgm:spPr>
    </dgm:pt>
    <dgm:pt modelId="{AF77057C-68C2-467C-BA51-57E332200564}" type="pres">
      <dgm:prSet presAssocID="{3ECF6FB9-2462-4601-B925-79D966CB3C36}" presName="text_7" presStyleLbl="node1" presStyleIdx="6" presStyleCnt="7">
        <dgm:presLayoutVars>
          <dgm:bulletEnabled val="1"/>
        </dgm:presLayoutVars>
      </dgm:prSet>
      <dgm:spPr/>
      <dgm:t>
        <a:bodyPr/>
        <a:lstStyle/>
        <a:p>
          <a:endParaRPr lang="en-US"/>
        </a:p>
      </dgm:t>
    </dgm:pt>
    <dgm:pt modelId="{108033C4-56D5-455E-8496-6C5B5930CE94}" type="pres">
      <dgm:prSet presAssocID="{3ECF6FB9-2462-4601-B925-79D966CB3C36}" presName="accent_7" presStyleCnt="0"/>
      <dgm:spPr/>
    </dgm:pt>
    <dgm:pt modelId="{DDEFBC9A-2B3E-4D78-94AA-E75D8CCA7E34}" type="pres">
      <dgm:prSet presAssocID="{3ECF6FB9-2462-4601-B925-79D966CB3C36}" presName="accentRepeatNode" presStyleLbl="solidFgAcc1" presStyleIdx="6" presStyleCnt="7"/>
      <dgm:spPr>
        <a:ln>
          <a:solidFill>
            <a:srgbClr val="00B050"/>
          </a:solidFill>
        </a:ln>
      </dgm:spPr>
    </dgm:pt>
  </dgm:ptLst>
  <dgm:cxnLst>
    <dgm:cxn modelId="{8FFEE7BA-DF17-405A-AC3C-BAEA694205BA}" srcId="{704CACC9-FEA3-44D5-98F7-39E5618CA434}" destId="{450E86C5-69A8-4D1A-8C74-80FA4EEF8349}" srcOrd="1" destOrd="0" parTransId="{06ACBCCC-0350-4E1B-A97B-F40D60577853}" sibTransId="{FAD21282-A481-4DDD-9CFA-DFA7AB61024D}"/>
    <dgm:cxn modelId="{30CC50C6-D63C-442F-8837-901B2CB777D8}" srcId="{704CACC9-FEA3-44D5-98F7-39E5618CA434}" destId="{169E9E34-E572-4B33-BA99-BDD0337918C2}" srcOrd="9" destOrd="0" parTransId="{A34F8B1B-448A-457A-8CF5-6D6ADF3FE6D2}" sibTransId="{661945D4-4C2A-419E-9798-F7A4C019FEF5}"/>
    <dgm:cxn modelId="{24F3CBAF-CED6-44F6-8CB5-43B7D1B45006}" srcId="{704CACC9-FEA3-44D5-98F7-39E5618CA434}" destId="{EAE20AB9-E613-4571-B104-2DA15FE2E8E5}" srcOrd="8" destOrd="0" parTransId="{570E583A-B020-40A8-88CC-1166CE8D8344}" sibTransId="{818DBC93-2239-4924-876C-D4A1F920C819}"/>
    <dgm:cxn modelId="{A24D3257-C54F-4366-8924-DE0909EE1A11}" type="presOf" srcId="{450E86C5-69A8-4D1A-8C74-80FA4EEF8349}" destId="{AE1FFDA8-3401-441D-977A-9A9FB666535C}" srcOrd="0" destOrd="0" presId="urn:microsoft.com/office/officeart/2008/layout/VerticalCurvedList"/>
    <dgm:cxn modelId="{EB8236E3-D22D-4F00-8959-0DDD1C009CC9}" type="presOf" srcId="{704CACC9-FEA3-44D5-98F7-39E5618CA434}" destId="{36284265-DDE7-454C-A25D-475DCADF5118}" srcOrd="0" destOrd="0" presId="urn:microsoft.com/office/officeart/2008/layout/VerticalCurvedList"/>
    <dgm:cxn modelId="{F811A484-34FA-4C25-8D9B-78EE2964337C}" type="presOf" srcId="{75E098F3-2A90-4C44-878D-AE7D7DC7FE51}" destId="{93B0BBA8-9848-42AB-92C4-E4F6C5C5AF05}" srcOrd="0" destOrd="0" presId="urn:microsoft.com/office/officeart/2008/layout/VerticalCurvedList"/>
    <dgm:cxn modelId="{E8628BBD-C679-416F-91EC-4130E2BACB35}" srcId="{704CACC9-FEA3-44D5-98F7-39E5618CA434}" destId="{A03F94BD-0C6C-4470-B454-91513DE71D5F}" srcOrd="4" destOrd="0" parTransId="{ED2F5EF5-792F-4075-AEDE-A0B56D0033ED}" sibTransId="{D6B081ED-5421-4DA3-AC53-09A1A32893D5}"/>
    <dgm:cxn modelId="{63B3FB95-A56B-4671-9E3D-C886A1A460C3}" srcId="{704CACC9-FEA3-44D5-98F7-39E5618CA434}" destId="{1529822F-3B69-42D6-AD24-5E4C7AC1E0A8}" srcOrd="2" destOrd="0" parTransId="{0F4B7AC7-656B-4DBF-87E5-A52BC74D37C0}" sibTransId="{B749DB41-FDB8-49BE-B6FF-45CEB65C82B5}"/>
    <dgm:cxn modelId="{5BF2CD3B-97DD-44F8-8DA5-050C89276CFD}" srcId="{704CACC9-FEA3-44D5-98F7-39E5618CA434}" destId="{75E098F3-2A90-4C44-878D-AE7D7DC7FE51}" srcOrd="3" destOrd="0" parTransId="{18F4ADB5-21B3-4387-A78A-3BA6E1D00A1B}" sibTransId="{BBC33161-C2FB-4CAC-9975-9F9AA2617164}"/>
    <dgm:cxn modelId="{B9ACA3F6-FA2C-4A76-AECF-8EBB0DA59FF2}" srcId="{704CACC9-FEA3-44D5-98F7-39E5618CA434}" destId="{BE0C813E-8424-419A-B601-E42065FDE0BA}" srcOrd="7" destOrd="0" parTransId="{46431102-7F82-4C60-B1DD-EB8267010DB8}" sibTransId="{7B56BFDB-1BF2-45F3-BC47-9A3D069A7783}"/>
    <dgm:cxn modelId="{DBF65801-235B-45E0-BC6E-533069EFEDF5}" type="presOf" srcId="{A03F94BD-0C6C-4470-B454-91513DE71D5F}" destId="{4E1499BA-4E1F-42F7-A942-EB7EA77CFEBD}" srcOrd="0" destOrd="0" presId="urn:microsoft.com/office/officeart/2008/layout/VerticalCurvedList"/>
    <dgm:cxn modelId="{4557F81B-FBC1-4430-B86F-5469BC5F88E8}" type="presOf" srcId="{FF76AB38-E7C1-474E-99E5-E7E659A0DA1B}" destId="{FD1FC7A0-3FB4-4BCD-96B4-24E70CCB688A}" srcOrd="0" destOrd="0" presId="urn:microsoft.com/office/officeart/2008/layout/VerticalCurvedList"/>
    <dgm:cxn modelId="{E0F50827-DFC2-4945-91F6-1049F095848B}" srcId="{704CACC9-FEA3-44D5-98F7-39E5618CA434}" destId="{9F49AEBB-D03A-424F-9A2A-467099EE1EAA}" srcOrd="5" destOrd="0" parTransId="{36D69F24-A041-43C8-9AD2-F9387249B7FE}" sibTransId="{64838593-6117-4F0B-8DCD-F628C1BAC484}"/>
    <dgm:cxn modelId="{D17F1352-56ED-4FB6-BC2B-2C9A6BE9BD23}" type="presOf" srcId="{9F49AEBB-D03A-424F-9A2A-467099EE1EAA}" destId="{FC61E49F-E910-4CA7-B807-820BC167ECFB}" srcOrd="0" destOrd="0" presId="urn:microsoft.com/office/officeart/2008/layout/VerticalCurvedList"/>
    <dgm:cxn modelId="{DA506171-8B3D-45FD-83C6-B23149DC33B4}" srcId="{704CACC9-FEA3-44D5-98F7-39E5618CA434}" destId="{3ECF6FB9-2462-4601-B925-79D966CB3C36}" srcOrd="6" destOrd="0" parTransId="{92C87CBA-76C4-4034-9948-3937F0563BA2}" sibTransId="{43AF9C5E-5312-4709-875F-5747C5680CF2}"/>
    <dgm:cxn modelId="{E4DECFD1-CB23-426D-B8A3-46F0FA90AFC0}" type="presOf" srcId="{92CC9EB3-452E-4976-BFAC-D4323B433ED7}" destId="{DF7226B6-A960-4275-A27C-6DC33544BE8B}" srcOrd="0" destOrd="0" presId="urn:microsoft.com/office/officeart/2008/layout/VerticalCurvedList"/>
    <dgm:cxn modelId="{5231322D-158F-4946-82A4-0966423D6E92}" srcId="{704CACC9-FEA3-44D5-98F7-39E5618CA434}" destId="{FF76AB38-E7C1-474E-99E5-E7E659A0DA1B}" srcOrd="0" destOrd="0" parTransId="{C8CB1C0C-4A3F-4AFB-9C0C-CD27D6539E69}" sibTransId="{92CC9EB3-452E-4976-BFAC-D4323B433ED7}"/>
    <dgm:cxn modelId="{69FB8168-13F4-4F29-8916-8F0A070D2EDB}" type="presOf" srcId="{3ECF6FB9-2462-4601-B925-79D966CB3C36}" destId="{AF77057C-68C2-467C-BA51-57E332200564}" srcOrd="0" destOrd="0" presId="urn:microsoft.com/office/officeart/2008/layout/VerticalCurvedList"/>
    <dgm:cxn modelId="{FF6FE3F9-878B-445C-93DA-9E490EC47824}" type="presOf" srcId="{1529822F-3B69-42D6-AD24-5E4C7AC1E0A8}" destId="{E5E8F01E-6EDD-41BC-9A4C-8DA130B7E928}" srcOrd="0" destOrd="0" presId="urn:microsoft.com/office/officeart/2008/layout/VerticalCurvedList"/>
    <dgm:cxn modelId="{457C8D1D-A247-44D7-8E44-E438F401E3BF}" type="presParOf" srcId="{36284265-DDE7-454C-A25D-475DCADF5118}" destId="{4D1DE60B-2A73-4A63-90AF-7707B7E4F0B0}" srcOrd="0" destOrd="0" presId="urn:microsoft.com/office/officeart/2008/layout/VerticalCurvedList"/>
    <dgm:cxn modelId="{FFDA2FB5-5636-4363-8F03-AA52857EB962}" type="presParOf" srcId="{4D1DE60B-2A73-4A63-90AF-7707B7E4F0B0}" destId="{27267605-6828-4B12-8DC6-37CE3CBF4A7D}" srcOrd="0" destOrd="0" presId="urn:microsoft.com/office/officeart/2008/layout/VerticalCurvedList"/>
    <dgm:cxn modelId="{BEF6C7C2-B954-4906-AE53-673C7DBC8D25}" type="presParOf" srcId="{27267605-6828-4B12-8DC6-37CE3CBF4A7D}" destId="{E1AAAC7C-1F20-4F0A-B019-14D27CEBB4E6}" srcOrd="0" destOrd="0" presId="urn:microsoft.com/office/officeart/2008/layout/VerticalCurvedList"/>
    <dgm:cxn modelId="{6354FE62-0076-449B-937B-5D9A8EF97485}" type="presParOf" srcId="{27267605-6828-4B12-8DC6-37CE3CBF4A7D}" destId="{DF7226B6-A960-4275-A27C-6DC33544BE8B}" srcOrd="1" destOrd="0" presId="urn:microsoft.com/office/officeart/2008/layout/VerticalCurvedList"/>
    <dgm:cxn modelId="{83F26AC4-FD5D-4FCB-9966-58585ED5F71D}" type="presParOf" srcId="{27267605-6828-4B12-8DC6-37CE3CBF4A7D}" destId="{C4106BC9-B831-4275-8AB4-17C91EB589B6}" srcOrd="2" destOrd="0" presId="urn:microsoft.com/office/officeart/2008/layout/VerticalCurvedList"/>
    <dgm:cxn modelId="{87FB88F9-493E-4104-8D8F-038A9EB5A93C}" type="presParOf" srcId="{27267605-6828-4B12-8DC6-37CE3CBF4A7D}" destId="{FFB46780-F741-4F04-BA90-EC2EAE2A407C}" srcOrd="3" destOrd="0" presId="urn:microsoft.com/office/officeart/2008/layout/VerticalCurvedList"/>
    <dgm:cxn modelId="{B2162376-A9B1-4B47-995D-4EB6E58BD303}" type="presParOf" srcId="{4D1DE60B-2A73-4A63-90AF-7707B7E4F0B0}" destId="{FD1FC7A0-3FB4-4BCD-96B4-24E70CCB688A}" srcOrd="1" destOrd="0" presId="urn:microsoft.com/office/officeart/2008/layout/VerticalCurvedList"/>
    <dgm:cxn modelId="{15F71137-6DE9-44AD-AAED-8B56556A21E3}" type="presParOf" srcId="{4D1DE60B-2A73-4A63-90AF-7707B7E4F0B0}" destId="{290BA0D1-AE7A-4A48-973F-232CF686FF9F}" srcOrd="2" destOrd="0" presId="urn:microsoft.com/office/officeart/2008/layout/VerticalCurvedList"/>
    <dgm:cxn modelId="{28C60B48-1CB2-4D65-9AAB-4F816C120E3B}" type="presParOf" srcId="{290BA0D1-AE7A-4A48-973F-232CF686FF9F}" destId="{6A408E43-6AA5-4629-B262-8DDC8910033C}" srcOrd="0" destOrd="0" presId="urn:microsoft.com/office/officeart/2008/layout/VerticalCurvedList"/>
    <dgm:cxn modelId="{6ADB8FDF-56CF-4AF5-BD98-BFF6DA6B9B38}" type="presParOf" srcId="{4D1DE60B-2A73-4A63-90AF-7707B7E4F0B0}" destId="{AE1FFDA8-3401-441D-977A-9A9FB666535C}" srcOrd="3" destOrd="0" presId="urn:microsoft.com/office/officeart/2008/layout/VerticalCurvedList"/>
    <dgm:cxn modelId="{4A29B7CA-2E03-46BA-8BED-64AB65609A67}" type="presParOf" srcId="{4D1DE60B-2A73-4A63-90AF-7707B7E4F0B0}" destId="{F66F3F39-B53B-4D3F-BD40-A5E4A4B6C6FF}" srcOrd="4" destOrd="0" presId="urn:microsoft.com/office/officeart/2008/layout/VerticalCurvedList"/>
    <dgm:cxn modelId="{9BE53D0C-8AB9-4231-96B3-8A444339D841}" type="presParOf" srcId="{F66F3F39-B53B-4D3F-BD40-A5E4A4B6C6FF}" destId="{6B51DE23-1BC8-4310-872A-70101B6DA26F}" srcOrd="0" destOrd="0" presId="urn:microsoft.com/office/officeart/2008/layout/VerticalCurvedList"/>
    <dgm:cxn modelId="{C5A7E7B0-6E8D-48B8-96E2-6D9D2F645019}" type="presParOf" srcId="{4D1DE60B-2A73-4A63-90AF-7707B7E4F0B0}" destId="{E5E8F01E-6EDD-41BC-9A4C-8DA130B7E928}" srcOrd="5" destOrd="0" presId="urn:microsoft.com/office/officeart/2008/layout/VerticalCurvedList"/>
    <dgm:cxn modelId="{24D729D0-25DD-43B6-A697-DA7D88F360C3}" type="presParOf" srcId="{4D1DE60B-2A73-4A63-90AF-7707B7E4F0B0}" destId="{32495C49-DC2D-48C0-9369-9601B7629007}" srcOrd="6" destOrd="0" presId="urn:microsoft.com/office/officeart/2008/layout/VerticalCurvedList"/>
    <dgm:cxn modelId="{CD22AC18-7726-40E7-88EE-0EF42FABD4BB}" type="presParOf" srcId="{32495C49-DC2D-48C0-9369-9601B7629007}" destId="{40ADCC34-17C6-44F9-9879-BEC99B7FE3B7}" srcOrd="0" destOrd="0" presId="urn:microsoft.com/office/officeart/2008/layout/VerticalCurvedList"/>
    <dgm:cxn modelId="{3F955B25-0E1B-4585-9DD4-A4713D178E1A}" type="presParOf" srcId="{4D1DE60B-2A73-4A63-90AF-7707B7E4F0B0}" destId="{93B0BBA8-9848-42AB-92C4-E4F6C5C5AF05}" srcOrd="7" destOrd="0" presId="urn:microsoft.com/office/officeart/2008/layout/VerticalCurvedList"/>
    <dgm:cxn modelId="{DDDDA0DD-A646-4129-9D1B-7CA8E15A4814}" type="presParOf" srcId="{4D1DE60B-2A73-4A63-90AF-7707B7E4F0B0}" destId="{EAD66F77-828A-4FDE-BAFC-48299A0567B7}" srcOrd="8" destOrd="0" presId="urn:microsoft.com/office/officeart/2008/layout/VerticalCurvedList"/>
    <dgm:cxn modelId="{AA054536-4F57-42F1-910D-D8B93064DBEC}" type="presParOf" srcId="{EAD66F77-828A-4FDE-BAFC-48299A0567B7}" destId="{82B21888-B8DD-44C8-BE02-3A65C2512388}" srcOrd="0" destOrd="0" presId="urn:microsoft.com/office/officeart/2008/layout/VerticalCurvedList"/>
    <dgm:cxn modelId="{3DBFCF3B-256E-4B16-8F48-059E1C32AB64}" type="presParOf" srcId="{4D1DE60B-2A73-4A63-90AF-7707B7E4F0B0}" destId="{4E1499BA-4E1F-42F7-A942-EB7EA77CFEBD}" srcOrd="9" destOrd="0" presId="urn:microsoft.com/office/officeart/2008/layout/VerticalCurvedList"/>
    <dgm:cxn modelId="{3A8767E0-6A6D-46CB-B1BF-56B45FBD974A}" type="presParOf" srcId="{4D1DE60B-2A73-4A63-90AF-7707B7E4F0B0}" destId="{B28C720F-787A-48CF-B704-899A38732CD6}" srcOrd="10" destOrd="0" presId="urn:microsoft.com/office/officeart/2008/layout/VerticalCurvedList"/>
    <dgm:cxn modelId="{70AFF273-4A73-419B-B5AE-AA59D343CAE1}" type="presParOf" srcId="{B28C720F-787A-48CF-B704-899A38732CD6}" destId="{E55375D2-7C8B-4222-8D8E-F5AE5DCE6F4F}" srcOrd="0" destOrd="0" presId="urn:microsoft.com/office/officeart/2008/layout/VerticalCurvedList"/>
    <dgm:cxn modelId="{DD14F130-6C72-4E3B-B540-D30206FBAE72}" type="presParOf" srcId="{4D1DE60B-2A73-4A63-90AF-7707B7E4F0B0}" destId="{FC61E49F-E910-4CA7-B807-820BC167ECFB}" srcOrd="11" destOrd="0" presId="urn:microsoft.com/office/officeart/2008/layout/VerticalCurvedList"/>
    <dgm:cxn modelId="{6199DC2B-C358-4A24-BB18-653AA1473779}" type="presParOf" srcId="{4D1DE60B-2A73-4A63-90AF-7707B7E4F0B0}" destId="{5C9CB3B5-6140-4BC8-B101-6BABA1FCFA3C}" srcOrd="12" destOrd="0" presId="urn:microsoft.com/office/officeart/2008/layout/VerticalCurvedList"/>
    <dgm:cxn modelId="{17FEDD74-E450-435B-87BC-EEF40C7824E5}" type="presParOf" srcId="{5C9CB3B5-6140-4BC8-B101-6BABA1FCFA3C}" destId="{201CCDAB-75B1-4D42-9A0E-434486F14EDD}" srcOrd="0" destOrd="0" presId="urn:microsoft.com/office/officeart/2008/layout/VerticalCurvedList"/>
    <dgm:cxn modelId="{E847ADE0-E602-41BB-BB1F-1778DA414CB6}" type="presParOf" srcId="{4D1DE60B-2A73-4A63-90AF-7707B7E4F0B0}" destId="{AF77057C-68C2-467C-BA51-57E332200564}" srcOrd="13" destOrd="0" presId="urn:microsoft.com/office/officeart/2008/layout/VerticalCurvedList"/>
    <dgm:cxn modelId="{9907F37B-F715-4D7B-8D52-104CC93A8073}" type="presParOf" srcId="{4D1DE60B-2A73-4A63-90AF-7707B7E4F0B0}" destId="{108033C4-56D5-455E-8496-6C5B5930CE94}" srcOrd="14" destOrd="0" presId="urn:microsoft.com/office/officeart/2008/layout/VerticalCurvedList"/>
    <dgm:cxn modelId="{75E9203E-9E6F-4987-B2EC-405663969FB9}" type="presParOf" srcId="{108033C4-56D5-455E-8496-6C5B5930CE94}" destId="{DDEFBC9A-2B3E-4D78-94AA-E75D8CCA7E3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CDE3D0-8DBE-4FB5-AC66-0C1F8DF2360A}" type="doc">
      <dgm:prSet loTypeId="urn:microsoft.com/office/officeart/2005/8/layout/target3" loCatId="list" qsTypeId="urn:microsoft.com/office/officeart/2005/8/quickstyle/simple1" qsCatId="simple" csTypeId="urn:microsoft.com/office/officeart/2005/8/colors/colorful5" csCatId="colorful" phldr="1"/>
      <dgm:spPr/>
      <dgm:t>
        <a:bodyPr/>
        <a:lstStyle/>
        <a:p>
          <a:endParaRPr lang="en-US"/>
        </a:p>
      </dgm:t>
    </dgm:pt>
    <dgm:pt modelId="{870CA629-DC8E-4261-A480-68A6A3C214E6}">
      <dgm:prSet phldrT="[Text]"/>
      <dgm:spPr/>
      <dgm:t>
        <a:bodyPr/>
        <a:lstStyle/>
        <a:p>
          <a:r>
            <a:rPr lang="en-US" dirty="0" smtClean="0">
              <a:latin typeface="Trebuchet MS" panose="020B0603020202020204" pitchFamily="34" charset="0"/>
            </a:rPr>
            <a:t>Increasing awareness of ban and need for program</a:t>
          </a:r>
          <a:endParaRPr lang="en-US" dirty="0">
            <a:latin typeface="Trebuchet MS" panose="020B0603020202020204" pitchFamily="34" charset="0"/>
          </a:endParaRPr>
        </a:p>
      </dgm:t>
    </dgm:pt>
    <dgm:pt modelId="{CC26782A-FA14-43D3-87FC-51D6830A2BF5}" type="parTrans" cxnId="{5F60F44C-88F0-4129-A896-92730D667EB9}">
      <dgm:prSet/>
      <dgm:spPr/>
      <dgm:t>
        <a:bodyPr/>
        <a:lstStyle/>
        <a:p>
          <a:endParaRPr lang="en-US"/>
        </a:p>
      </dgm:t>
    </dgm:pt>
    <dgm:pt modelId="{ACF6B7CA-5522-4CF9-9097-130AFA6A23A4}" type="sibTrans" cxnId="{5F60F44C-88F0-4129-A896-92730D667EB9}">
      <dgm:prSet/>
      <dgm:spPr/>
      <dgm:t>
        <a:bodyPr/>
        <a:lstStyle/>
        <a:p>
          <a:endParaRPr lang="en-US"/>
        </a:p>
      </dgm:t>
    </dgm:pt>
    <dgm:pt modelId="{81030D32-DE6E-4BF5-A710-C9F34F9F3C73}">
      <dgm:prSet phldrT="[Text]"/>
      <dgm:spPr/>
      <dgm:t>
        <a:bodyPr/>
        <a:lstStyle/>
        <a:p>
          <a:r>
            <a:rPr lang="en-US" dirty="0" smtClean="0">
              <a:latin typeface="Trebuchet MS" panose="020B0603020202020204" pitchFamily="34" charset="0"/>
            </a:rPr>
            <a:t>Multi-lingual outreach materials</a:t>
          </a:r>
          <a:endParaRPr lang="en-US" dirty="0">
            <a:latin typeface="Trebuchet MS" panose="020B0603020202020204" pitchFamily="34" charset="0"/>
          </a:endParaRPr>
        </a:p>
      </dgm:t>
    </dgm:pt>
    <dgm:pt modelId="{2BA00864-FEF8-4594-9E03-6E278A1D87C4}" type="sibTrans" cxnId="{DA44BDA0-CA7A-45A6-8089-E07F472E4BBE}">
      <dgm:prSet/>
      <dgm:spPr/>
      <dgm:t>
        <a:bodyPr/>
        <a:lstStyle/>
        <a:p>
          <a:endParaRPr lang="en-US"/>
        </a:p>
      </dgm:t>
    </dgm:pt>
    <dgm:pt modelId="{8AABF463-4B94-4D72-864D-C75C01F7E621}" type="parTrans" cxnId="{DA44BDA0-CA7A-45A6-8089-E07F472E4BBE}">
      <dgm:prSet/>
      <dgm:spPr/>
      <dgm:t>
        <a:bodyPr/>
        <a:lstStyle/>
        <a:p>
          <a:endParaRPr lang="en-US"/>
        </a:p>
      </dgm:t>
    </dgm:pt>
    <dgm:pt modelId="{BB446DE0-AD51-4306-9687-BC2E7C2C69FA}">
      <dgm:prSet phldrT="[Text]"/>
      <dgm:spPr/>
      <dgm:t>
        <a:bodyPr/>
        <a:lstStyle/>
        <a:p>
          <a:r>
            <a:rPr lang="en-US" dirty="0" smtClean="0">
              <a:latin typeface="Trebuchet MS" panose="020B0603020202020204" pitchFamily="34" charset="0"/>
            </a:rPr>
            <a:t>Continued partnership and on-going dialogue/consultation</a:t>
          </a:r>
          <a:endParaRPr lang="en-US" dirty="0">
            <a:latin typeface="Trebuchet MS" panose="020B0603020202020204" pitchFamily="34" charset="0"/>
          </a:endParaRPr>
        </a:p>
      </dgm:t>
    </dgm:pt>
    <dgm:pt modelId="{331DDBC1-4E8D-44F1-A6D6-D0636A321C16}" type="sibTrans" cxnId="{A3E7C254-212B-433A-AC01-B12DCF0A24A0}">
      <dgm:prSet/>
      <dgm:spPr/>
      <dgm:t>
        <a:bodyPr/>
        <a:lstStyle/>
        <a:p>
          <a:endParaRPr lang="en-US"/>
        </a:p>
      </dgm:t>
    </dgm:pt>
    <dgm:pt modelId="{21D12432-87E4-4D5C-AFBF-A75691A29EF0}" type="parTrans" cxnId="{A3E7C254-212B-433A-AC01-B12DCF0A24A0}">
      <dgm:prSet/>
      <dgm:spPr/>
      <dgm:t>
        <a:bodyPr/>
        <a:lstStyle/>
        <a:p>
          <a:endParaRPr lang="en-US"/>
        </a:p>
      </dgm:t>
    </dgm:pt>
    <dgm:pt modelId="{969C04DC-BF9E-48AD-B5C4-8627CC9BBD27}">
      <dgm:prSet phldrT="[Text]"/>
      <dgm:spPr/>
      <dgm:t>
        <a:bodyPr/>
        <a:lstStyle/>
        <a:p>
          <a:r>
            <a:rPr lang="en-US" dirty="0" smtClean="0">
              <a:latin typeface="Trebuchet MS" panose="020B0603020202020204" pitchFamily="34" charset="0"/>
            </a:rPr>
            <a:t>CoV kitchen container contract pricing  </a:t>
          </a:r>
          <a:endParaRPr lang="en-US" dirty="0">
            <a:latin typeface="Trebuchet MS" panose="020B0603020202020204" pitchFamily="34" charset="0"/>
          </a:endParaRPr>
        </a:p>
      </dgm:t>
    </dgm:pt>
    <dgm:pt modelId="{889EF49E-2760-4518-904D-1B42F252330C}" type="parTrans" cxnId="{9A971FD1-7783-444E-92C0-5EDC9EAF2B8A}">
      <dgm:prSet/>
      <dgm:spPr/>
      <dgm:t>
        <a:bodyPr/>
        <a:lstStyle/>
        <a:p>
          <a:endParaRPr lang="en-CA"/>
        </a:p>
      </dgm:t>
    </dgm:pt>
    <dgm:pt modelId="{8EB4283A-EB80-46EF-871E-7600B6BB09EF}" type="sibTrans" cxnId="{9A971FD1-7783-444E-92C0-5EDC9EAF2B8A}">
      <dgm:prSet/>
      <dgm:spPr/>
      <dgm:t>
        <a:bodyPr/>
        <a:lstStyle/>
        <a:p>
          <a:endParaRPr lang="en-CA"/>
        </a:p>
      </dgm:t>
    </dgm:pt>
    <dgm:pt modelId="{FFDBF468-2A2A-4180-ADC9-DA2786C87C83}">
      <dgm:prSet phldrT="[Text]"/>
      <dgm:spPr/>
      <dgm:t>
        <a:bodyPr/>
        <a:lstStyle/>
        <a:p>
          <a:r>
            <a:rPr lang="en-US" dirty="0" smtClean="0">
              <a:latin typeface="Trebuchet MS" panose="020B0603020202020204" pitchFamily="34" charset="0"/>
            </a:rPr>
            <a:t>Providing customizable resources to haulers for their customers (CoV unbranded materials)   </a:t>
          </a:r>
          <a:endParaRPr lang="en-US" dirty="0">
            <a:latin typeface="Trebuchet MS" panose="020B0603020202020204" pitchFamily="34" charset="0"/>
          </a:endParaRPr>
        </a:p>
      </dgm:t>
    </dgm:pt>
    <dgm:pt modelId="{0BAF8005-6726-4A80-8A32-6DF5570324EA}" type="parTrans" cxnId="{EAF04ADD-B53D-4DF5-86DC-A6AF4B75694D}">
      <dgm:prSet/>
      <dgm:spPr/>
      <dgm:t>
        <a:bodyPr/>
        <a:lstStyle/>
        <a:p>
          <a:endParaRPr lang="en-US"/>
        </a:p>
      </dgm:t>
    </dgm:pt>
    <dgm:pt modelId="{7DBBEF51-72E2-4CE0-8593-400BCEF42A1C}" type="sibTrans" cxnId="{EAF04ADD-B53D-4DF5-86DC-A6AF4B75694D}">
      <dgm:prSet/>
      <dgm:spPr/>
      <dgm:t>
        <a:bodyPr/>
        <a:lstStyle/>
        <a:p>
          <a:endParaRPr lang="en-US"/>
        </a:p>
      </dgm:t>
    </dgm:pt>
    <dgm:pt modelId="{CF4223C4-BBB7-46AC-B132-0C1849B9B419}" type="pres">
      <dgm:prSet presAssocID="{FACDE3D0-8DBE-4FB5-AC66-0C1F8DF2360A}" presName="Name0" presStyleCnt="0">
        <dgm:presLayoutVars>
          <dgm:chMax val="7"/>
          <dgm:dir/>
          <dgm:animLvl val="lvl"/>
          <dgm:resizeHandles val="exact"/>
        </dgm:presLayoutVars>
      </dgm:prSet>
      <dgm:spPr/>
      <dgm:t>
        <a:bodyPr/>
        <a:lstStyle/>
        <a:p>
          <a:endParaRPr lang="en-US"/>
        </a:p>
      </dgm:t>
    </dgm:pt>
    <dgm:pt modelId="{A7D6D644-11F6-44A1-90DC-EE9F822A9982}" type="pres">
      <dgm:prSet presAssocID="{870CA629-DC8E-4261-A480-68A6A3C214E6}" presName="circle1" presStyleLbl="node1" presStyleIdx="0" presStyleCnt="5"/>
      <dgm:spPr/>
    </dgm:pt>
    <dgm:pt modelId="{5F9A7B6D-3EDE-4DE2-BBEC-0940A63F9E25}" type="pres">
      <dgm:prSet presAssocID="{870CA629-DC8E-4261-A480-68A6A3C214E6}" presName="space" presStyleCnt="0"/>
      <dgm:spPr/>
    </dgm:pt>
    <dgm:pt modelId="{96C9CC92-1465-40B2-AB6C-D21E4303021B}" type="pres">
      <dgm:prSet presAssocID="{870CA629-DC8E-4261-A480-68A6A3C214E6}" presName="rect1" presStyleLbl="alignAcc1" presStyleIdx="0" presStyleCnt="5"/>
      <dgm:spPr/>
      <dgm:t>
        <a:bodyPr/>
        <a:lstStyle/>
        <a:p>
          <a:endParaRPr lang="en-US"/>
        </a:p>
      </dgm:t>
    </dgm:pt>
    <dgm:pt modelId="{592CDC57-27E6-48C1-9772-A30EBE466FFB}" type="pres">
      <dgm:prSet presAssocID="{81030D32-DE6E-4BF5-A710-C9F34F9F3C73}" presName="vertSpace2" presStyleLbl="node1" presStyleIdx="0" presStyleCnt="5"/>
      <dgm:spPr/>
    </dgm:pt>
    <dgm:pt modelId="{8DCFF16D-6B3D-44B3-8A27-F31A123170D8}" type="pres">
      <dgm:prSet presAssocID="{81030D32-DE6E-4BF5-A710-C9F34F9F3C73}" presName="circle2" presStyleLbl="node1" presStyleIdx="1" presStyleCnt="5"/>
      <dgm:spPr/>
    </dgm:pt>
    <dgm:pt modelId="{6461298E-9860-4873-A42C-12050FF7AF38}" type="pres">
      <dgm:prSet presAssocID="{81030D32-DE6E-4BF5-A710-C9F34F9F3C73}" presName="rect2" presStyleLbl="alignAcc1" presStyleIdx="1" presStyleCnt="5"/>
      <dgm:spPr/>
      <dgm:t>
        <a:bodyPr/>
        <a:lstStyle/>
        <a:p>
          <a:endParaRPr lang="en-US"/>
        </a:p>
      </dgm:t>
    </dgm:pt>
    <dgm:pt modelId="{5EE03CCB-35DE-4BA5-B75B-46899EC42FAA}" type="pres">
      <dgm:prSet presAssocID="{FFDBF468-2A2A-4180-ADC9-DA2786C87C83}" presName="vertSpace3" presStyleLbl="node1" presStyleIdx="1" presStyleCnt="5"/>
      <dgm:spPr/>
    </dgm:pt>
    <dgm:pt modelId="{270F51C1-4DDE-4289-889E-C97D30437086}" type="pres">
      <dgm:prSet presAssocID="{FFDBF468-2A2A-4180-ADC9-DA2786C87C83}" presName="circle3" presStyleLbl="node1" presStyleIdx="2" presStyleCnt="5"/>
      <dgm:spPr/>
    </dgm:pt>
    <dgm:pt modelId="{F1CC5475-6882-42B9-8327-B7FFFE95FC94}" type="pres">
      <dgm:prSet presAssocID="{FFDBF468-2A2A-4180-ADC9-DA2786C87C83}" presName="rect3" presStyleLbl="alignAcc1" presStyleIdx="2" presStyleCnt="5"/>
      <dgm:spPr/>
      <dgm:t>
        <a:bodyPr/>
        <a:lstStyle/>
        <a:p>
          <a:endParaRPr lang="en-US"/>
        </a:p>
      </dgm:t>
    </dgm:pt>
    <dgm:pt modelId="{C5D9EE7B-3258-4DE9-B2E2-C63900813438}" type="pres">
      <dgm:prSet presAssocID="{969C04DC-BF9E-48AD-B5C4-8627CC9BBD27}" presName="vertSpace4" presStyleLbl="node1" presStyleIdx="2" presStyleCnt="5"/>
      <dgm:spPr/>
    </dgm:pt>
    <dgm:pt modelId="{507CB82A-867C-44E7-946D-C8C334166FF6}" type="pres">
      <dgm:prSet presAssocID="{969C04DC-BF9E-48AD-B5C4-8627CC9BBD27}" presName="circle4" presStyleLbl="node1" presStyleIdx="3" presStyleCnt="5"/>
      <dgm:spPr/>
    </dgm:pt>
    <dgm:pt modelId="{88453557-F224-4C40-A9AF-6E2082E189D0}" type="pres">
      <dgm:prSet presAssocID="{969C04DC-BF9E-48AD-B5C4-8627CC9BBD27}" presName="rect4" presStyleLbl="alignAcc1" presStyleIdx="3" presStyleCnt="5"/>
      <dgm:spPr/>
      <dgm:t>
        <a:bodyPr/>
        <a:lstStyle/>
        <a:p>
          <a:endParaRPr lang="en-US"/>
        </a:p>
      </dgm:t>
    </dgm:pt>
    <dgm:pt modelId="{93282986-84E2-4561-93C3-C2FAD8584071}" type="pres">
      <dgm:prSet presAssocID="{BB446DE0-AD51-4306-9687-BC2E7C2C69FA}" presName="vertSpace5" presStyleLbl="node1" presStyleIdx="3" presStyleCnt="5"/>
      <dgm:spPr/>
    </dgm:pt>
    <dgm:pt modelId="{1B9E5E81-F644-4EC3-87BE-1E0384286A10}" type="pres">
      <dgm:prSet presAssocID="{BB446DE0-AD51-4306-9687-BC2E7C2C69FA}" presName="circle5" presStyleLbl="node1" presStyleIdx="4" presStyleCnt="5"/>
      <dgm:spPr/>
    </dgm:pt>
    <dgm:pt modelId="{0B963136-7722-4FA3-8755-80762CC101E5}" type="pres">
      <dgm:prSet presAssocID="{BB446DE0-AD51-4306-9687-BC2E7C2C69FA}" presName="rect5" presStyleLbl="alignAcc1" presStyleIdx="4" presStyleCnt="5" custLinFactNeighborX="1361" custLinFactNeighborY="1786"/>
      <dgm:spPr/>
      <dgm:t>
        <a:bodyPr/>
        <a:lstStyle/>
        <a:p>
          <a:endParaRPr lang="en-CA"/>
        </a:p>
      </dgm:t>
    </dgm:pt>
    <dgm:pt modelId="{9E374B18-2045-4213-B367-18CDB00880F0}" type="pres">
      <dgm:prSet presAssocID="{870CA629-DC8E-4261-A480-68A6A3C214E6}" presName="rect1ParTxNoCh" presStyleLbl="alignAcc1" presStyleIdx="4" presStyleCnt="5">
        <dgm:presLayoutVars>
          <dgm:chMax val="1"/>
          <dgm:bulletEnabled val="1"/>
        </dgm:presLayoutVars>
      </dgm:prSet>
      <dgm:spPr/>
      <dgm:t>
        <a:bodyPr/>
        <a:lstStyle/>
        <a:p>
          <a:endParaRPr lang="en-US"/>
        </a:p>
      </dgm:t>
    </dgm:pt>
    <dgm:pt modelId="{F6E3DDFF-405F-4D35-A123-D5F0DD3A6C18}" type="pres">
      <dgm:prSet presAssocID="{81030D32-DE6E-4BF5-A710-C9F34F9F3C73}" presName="rect2ParTxNoCh" presStyleLbl="alignAcc1" presStyleIdx="4" presStyleCnt="5">
        <dgm:presLayoutVars>
          <dgm:chMax val="1"/>
          <dgm:bulletEnabled val="1"/>
        </dgm:presLayoutVars>
      </dgm:prSet>
      <dgm:spPr/>
      <dgm:t>
        <a:bodyPr/>
        <a:lstStyle/>
        <a:p>
          <a:endParaRPr lang="en-US"/>
        </a:p>
      </dgm:t>
    </dgm:pt>
    <dgm:pt modelId="{1EE96C0A-C36F-4834-BAC8-2F4B747F9923}" type="pres">
      <dgm:prSet presAssocID="{FFDBF468-2A2A-4180-ADC9-DA2786C87C83}" presName="rect3ParTxNoCh" presStyleLbl="alignAcc1" presStyleIdx="4" presStyleCnt="5">
        <dgm:presLayoutVars>
          <dgm:chMax val="1"/>
          <dgm:bulletEnabled val="1"/>
        </dgm:presLayoutVars>
      </dgm:prSet>
      <dgm:spPr/>
      <dgm:t>
        <a:bodyPr/>
        <a:lstStyle/>
        <a:p>
          <a:endParaRPr lang="en-US"/>
        </a:p>
      </dgm:t>
    </dgm:pt>
    <dgm:pt modelId="{D3E83065-5754-4966-ACBB-1DEBB7B7E7C7}" type="pres">
      <dgm:prSet presAssocID="{969C04DC-BF9E-48AD-B5C4-8627CC9BBD27}" presName="rect4ParTxNoCh" presStyleLbl="alignAcc1" presStyleIdx="4" presStyleCnt="5">
        <dgm:presLayoutVars>
          <dgm:chMax val="1"/>
          <dgm:bulletEnabled val="1"/>
        </dgm:presLayoutVars>
      </dgm:prSet>
      <dgm:spPr/>
      <dgm:t>
        <a:bodyPr/>
        <a:lstStyle/>
        <a:p>
          <a:endParaRPr lang="en-US"/>
        </a:p>
      </dgm:t>
    </dgm:pt>
    <dgm:pt modelId="{29FFC814-B5AB-40FC-AC55-89E6361289B8}" type="pres">
      <dgm:prSet presAssocID="{BB446DE0-AD51-4306-9687-BC2E7C2C69FA}" presName="rect5ParTxNoCh" presStyleLbl="alignAcc1" presStyleIdx="4" presStyleCnt="5">
        <dgm:presLayoutVars>
          <dgm:chMax val="1"/>
          <dgm:bulletEnabled val="1"/>
        </dgm:presLayoutVars>
      </dgm:prSet>
      <dgm:spPr/>
      <dgm:t>
        <a:bodyPr/>
        <a:lstStyle/>
        <a:p>
          <a:endParaRPr lang="en-CA"/>
        </a:p>
      </dgm:t>
    </dgm:pt>
  </dgm:ptLst>
  <dgm:cxnLst>
    <dgm:cxn modelId="{A3E7C254-212B-433A-AC01-B12DCF0A24A0}" srcId="{FACDE3D0-8DBE-4FB5-AC66-0C1F8DF2360A}" destId="{BB446DE0-AD51-4306-9687-BC2E7C2C69FA}" srcOrd="4" destOrd="0" parTransId="{21D12432-87E4-4D5C-AFBF-A75691A29EF0}" sibTransId="{331DDBC1-4E8D-44F1-A6D6-D0636A321C16}"/>
    <dgm:cxn modelId="{D154703D-18F8-42E6-BBD2-076BB0EC7515}" type="presOf" srcId="{969C04DC-BF9E-48AD-B5C4-8627CC9BBD27}" destId="{88453557-F224-4C40-A9AF-6E2082E189D0}" srcOrd="0" destOrd="0" presId="urn:microsoft.com/office/officeart/2005/8/layout/target3"/>
    <dgm:cxn modelId="{7C69C9FC-F4CF-4616-885C-B711472A6B42}" type="presOf" srcId="{FFDBF468-2A2A-4180-ADC9-DA2786C87C83}" destId="{1EE96C0A-C36F-4834-BAC8-2F4B747F9923}" srcOrd="1" destOrd="0" presId="urn:microsoft.com/office/officeart/2005/8/layout/target3"/>
    <dgm:cxn modelId="{F5A2ADA7-4564-4381-B675-E3C9D880332B}" type="presOf" srcId="{81030D32-DE6E-4BF5-A710-C9F34F9F3C73}" destId="{F6E3DDFF-405F-4D35-A123-D5F0DD3A6C18}" srcOrd="1" destOrd="0" presId="urn:microsoft.com/office/officeart/2005/8/layout/target3"/>
    <dgm:cxn modelId="{F631BA8D-12CA-4C89-8A9B-70EF1C99F29D}" type="presOf" srcId="{870CA629-DC8E-4261-A480-68A6A3C214E6}" destId="{96C9CC92-1465-40B2-AB6C-D21E4303021B}" srcOrd="0" destOrd="0" presId="urn:microsoft.com/office/officeart/2005/8/layout/target3"/>
    <dgm:cxn modelId="{EAF04ADD-B53D-4DF5-86DC-A6AF4B75694D}" srcId="{FACDE3D0-8DBE-4FB5-AC66-0C1F8DF2360A}" destId="{FFDBF468-2A2A-4180-ADC9-DA2786C87C83}" srcOrd="2" destOrd="0" parTransId="{0BAF8005-6726-4A80-8A32-6DF5570324EA}" sibTransId="{7DBBEF51-72E2-4CE0-8593-400BCEF42A1C}"/>
    <dgm:cxn modelId="{1CC1C885-28BC-40F5-A4C0-849FA9BAE956}" type="presOf" srcId="{BB446DE0-AD51-4306-9687-BC2E7C2C69FA}" destId="{0B963136-7722-4FA3-8755-80762CC101E5}" srcOrd="0" destOrd="0" presId="urn:microsoft.com/office/officeart/2005/8/layout/target3"/>
    <dgm:cxn modelId="{72EDEB1C-3A5D-4C92-B2E7-EB01FDD002B1}" type="presOf" srcId="{FFDBF468-2A2A-4180-ADC9-DA2786C87C83}" destId="{F1CC5475-6882-42B9-8327-B7FFFE95FC94}" srcOrd="0" destOrd="0" presId="urn:microsoft.com/office/officeart/2005/8/layout/target3"/>
    <dgm:cxn modelId="{5F60F44C-88F0-4129-A896-92730D667EB9}" srcId="{FACDE3D0-8DBE-4FB5-AC66-0C1F8DF2360A}" destId="{870CA629-DC8E-4261-A480-68A6A3C214E6}" srcOrd="0" destOrd="0" parTransId="{CC26782A-FA14-43D3-87FC-51D6830A2BF5}" sibTransId="{ACF6B7CA-5522-4CF9-9097-130AFA6A23A4}"/>
    <dgm:cxn modelId="{646D5AE6-CB9B-43AF-B95D-A8E22BD49CF6}" type="presOf" srcId="{FACDE3D0-8DBE-4FB5-AC66-0C1F8DF2360A}" destId="{CF4223C4-BBB7-46AC-B132-0C1849B9B419}" srcOrd="0" destOrd="0" presId="urn:microsoft.com/office/officeart/2005/8/layout/target3"/>
    <dgm:cxn modelId="{DA44BDA0-CA7A-45A6-8089-E07F472E4BBE}" srcId="{FACDE3D0-8DBE-4FB5-AC66-0C1F8DF2360A}" destId="{81030D32-DE6E-4BF5-A710-C9F34F9F3C73}" srcOrd="1" destOrd="0" parTransId="{8AABF463-4B94-4D72-864D-C75C01F7E621}" sibTransId="{2BA00864-FEF8-4594-9E03-6E278A1D87C4}"/>
    <dgm:cxn modelId="{BFA429A7-FF26-4FF6-BC34-67CA85852114}" type="presOf" srcId="{870CA629-DC8E-4261-A480-68A6A3C214E6}" destId="{9E374B18-2045-4213-B367-18CDB00880F0}" srcOrd="1" destOrd="0" presId="urn:microsoft.com/office/officeart/2005/8/layout/target3"/>
    <dgm:cxn modelId="{314873EC-2106-4AC4-8E8C-DAD9D3F04AA5}" type="presOf" srcId="{969C04DC-BF9E-48AD-B5C4-8627CC9BBD27}" destId="{D3E83065-5754-4966-ACBB-1DEBB7B7E7C7}" srcOrd="1" destOrd="0" presId="urn:microsoft.com/office/officeart/2005/8/layout/target3"/>
    <dgm:cxn modelId="{22E6B98D-D095-4E15-BEEA-9E45C214DDD0}" type="presOf" srcId="{BB446DE0-AD51-4306-9687-BC2E7C2C69FA}" destId="{29FFC814-B5AB-40FC-AC55-89E6361289B8}" srcOrd="1" destOrd="0" presId="urn:microsoft.com/office/officeart/2005/8/layout/target3"/>
    <dgm:cxn modelId="{9A971FD1-7783-444E-92C0-5EDC9EAF2B8A}" srcId="{FACDE3D0-8DBE-4FB5-AC66-0C1F8DF2360A}" destId="{969C04DC-BF9E-48AD-B5C4-8627CC9BBD27}" srcOrd="3" destOrd="0" parTransId="{889EF49E-2760-4518-904D-1B42F252330C}" sibTransId="{8EB4283A-EB80-46EF-871E-7600B6BB09EF}"/>
    <dgm:cxn modelId="{226399B5-0803-455A-9FC7-7D3F883230D4}" type="presOf" srcId="{81030D32-DE6E-4BF5-A710-C9F34F9F3C73}" destId="{6461298E-9860-4873-A42C-12050FF7AF38}" srcOrd="0" destOrd="0" presId="urn:microsoft.com/office/officeart/2005/8/layout/target3"/>
    <dgm:cxn modelId="{0F481863-6883-4A43-90C3-8C732FAD53FC}" type="presParOf" srcId="{CF4223C4-BBB7-46AC-B132-0C1849B9B419}" destId="{A7D6D644-11F6-44A1-90DC-EE9F822A9982}" srcOrd="0" destOrd="0" presId="urn:microsoft.com/office/officeart/2005/8/layout/target3"/>
    <dgm:cxn modelId="{667732C4-0043-46AB-9D6B-24CF5A688F9D}" type="presParOf" srcId="{CF4223C4-BBB7-46AC-B132-0C1849B9B419}" destId="{5F9A7B6D-3EDE-4DE2-BBEC-0940A63F9E25}" srcOrd="1" destOrd="0" presId="urn:microsoft.com/office/officeart/2005/8/layout/target3"/>
    <dgm:cxn modelId="{0BD797DF-489D-4583-AD66-DD304D6FF30D}" type="presParOf" srcId="{CF4223C4-BBB7-46AC-B132-0C1849B9B419}" destId="{96C9CC92-1465-40B2-AB6C-D21E4303021B}" srcOrd="2" destOrd="0" presId="urn:microsoft.com/office/officeart/2005/8/layout/target3"/>
    <dgm:cxn modelId="{B4DE46F9-6E99-4C6B-81AB-9D15013AAEA1}" type="presParOf" srcId="{CF4223C4-BBB7-46AC-B132-0C1849B9B419}" destId="{592CDC57-27E6-48C1-9772-A30EBE466FFB}" srcOrd="3" destOrd="0" presId="urn:microsoft.com/office/officeart/2005/8/layout/target3"/>
    <dgm:cxn modelId="{0E348D07-1EB6-42B4-92D4-1258ECC08517}" type="presParOf" srcId="{CF4223C4-BBB7-46AC-B132-0C1849B9B419}" destId="{8DCFF16D-6B3D-44B3-8A27-F31A123170D8}" srcOrd="4" destOrd="0" presId="urn:microsoft.com/office/officeart/2005/8/layout/target3"/>
    <dgm:cxn modelId="{70A12159-6593-4139-818D-689282A5FD2E}" type="presParOf" srcId="{CF4223C4-BBB7-46AC-B132-0C1849B9B419}" destId="{6461298E-9860-4873-A42C-12050FF7AF38}" srcOrd="5" destOrd="0" presId="urn:microsoft.com/office/officeart/2005/8/layout/target3"/>
    <dgm:cxn modelId="{A0926A4D-5997-4EF6-A20E-AC5793E99BF4}" type="presParOf" srcId="{CF4223C4-BBB7-46AC-B132-0C1849B9B419}" destId="{5EE03CCB-35DE-4BA5-B75B-46899EC42FAA}" srcOrd="6" destOrd="0" presId="urn:microsoft.com/office/officeart/2005/8/layout/target3"/>
    <dgm:cxn modelId="{0E7497E7-6C41-49F1-B855-34EA0059461B}" type="presParOf" srcId="{CF4223C4-BBB7-46AC-B132-0C1849B9B419}" destId="{270F51C1-4DDE-4289-889E-C97D30437086}" srcOrd="7" destOrd="0" presId="urn:microsoft.com/office/officeart/2005/8/layout/target3"/>
    <dgm:cxn modelId="{E955E467-8E51-4C5E-9918-5D46433E8AA3}" type="presParOf" srcId="{CF4223C4-BBB7-46AC-B132-0C1849B9B419}" destId="{F1CC5475-6882-42B9-8327-B7FFFE95FC94}" srcOrd="8" destOrd="0" presId="urn:microsoft.com/office/officeart/2005/8/layout/target3"/>
    <dgm:cxn modelId="{C76BE840-ED1B-46CC-BCBD-9F40D36315D9}" type="presParOf" srcId="{CF4223C4-BBB7-46AC-B132-0C1849B9B419}" destId="{C5D9EE7B-3258-4DE9-B2E2-C63900813438}" srcOrd="9" destOrd="0" presId="urn:microsoft.com/office/officeart/2005/8/layout/target3"/>
    <dgm:cxn modelId="{04A1B34A-B3B0-41B4-892C-AB461F9A968C}" type="presParOf" srcId="{CF4223C4-BBB7-46AC-B132-0C1849B9B419}" destId="{507CB82A-867C-44E7-946D-C8C334166FF6}" srcOrd="10" destOrd="0" presId="urn:microsoft.com/office/officeart/2005/8/layout/target3"/>
    <dgm:cxn modelId="{D98A0ACE-8B38-4973-8962-790662C478BE}" type="presParOf" srcId="{CF4223C4-BBB7-46AC-B132-0C1849B9B419}" destId="{88453557-F224-4C40-A9AF-6E2082E189D0}" srcOrd="11" destOrd="0" presId="urn:microsoft.com/office/officeart/2005/8/layout/target3"/>
    <dgm:cxn modelId="{6C6C7335-29FD-4B56-97A0-9EF9B00DDD46}" type="presParOf" srcId="{CF4223C4-BBB7-46AC-B132-0C1849B9B419}" destId="{93282986-84E2-4561-93C3-C2FAD8584071}" srcOrd="12" destOrd="0" presId="urn:microsoft.com/office/officeart/2005/8/layout/target3"/>
    <dgm:cxn modelId="{BC3593BA-E7F3-4956-B681-30E18E49491D}" type="presParOf" srcId="{CF4223C4-BBB7-46AC-B132-0C1849B9B419}" destId="{1B9E5E81-F644-4EC3-87BE-1E0384286A10}" srcOrd="13" destOrd="0" presId="urn:microsoft.com/office/officeart/2005/8/layout/target3"/>
    <dgm:cxn modelId="{FA5F3181-9114-4379-994D-410F7A15FE0D}" type="presParOf" srcId="{CF4223C4-BBB7-46AC-B132-0C1849B9B419}" destId="{0B963136-7722-4FA3-8755-80762CC101E5}" srcOrd="14" destOrd="0" presId="urn:microsoft.com/office/officeart/2005/8/layout/target3"/>
    <dgm:cxn modelId="{6AF58781-9A56-43E6-953C-B10F26810C29}" type="presParOf" srcId="{CF4223C4-BBB7-46AC-B132-0C1849B9B419}" destId="{9E374B18-2045-4213-B367-18CDB00880F0}" srcOrd="15" destOrd="0" presId="urn:microsoft.com/office/officeart/2005/8/layout/target3"/>
    <dgm:cxn modelId="{E61983CD-CF84-422F-9A37-DE99A0EB7D83}" type="presParOf" srcId="{CF4223C4-BBB7-46AC-B132-0C1849B9B419}" destId="{F6E3DDFF-405F-4D35-A123-D5F0DD3A6C18}" srcOrd="16" destOrd="0" presId="urn:microsoft.com/office/officeart/2005/8/layout/target3"/>
    <dgm:cxn modelId="{C6DDA0AC-972F-4DBE-A82C-259D1678F5A5}" type="presParOf" srcId="{CF4223C4-BBB7-46AC-B132-0C1849B9B419}" destId="{1EE96C0A-C36F-4834-BAC8-2F4B747F9923}" srcOrd="17" destOrd="0" presId="urn:microsoft.com/office/officeart/2005/8/layout/target3"/>
    <dgm:cxn modelId="{89B4D325-EC9C-4AF6-9E01-B707A65B9E15}" type="presParOf" srcId="{CF4223C4-BBB7-46AC-B132-0C1849B9B419}" destId="{D3E83065-5754-4966-ACBB-1DEBB7B7E7C7}" srcOrd="18" destOrd="0" presId="urn:microsoft.com/office/officeart/2005/8/layout/target3"/>
    <dgm:cxn modelId="{1C2807BE-4F4C-4B8F-8301-4BBB6EAF9023}" type="presParOf" srcId="{CF4223C4-BBB7-46AC-B132-0C1849B9B419}" destId="{29FFC814-B5AB-40FC-AC55-89E6361289B8}" srcOrd="19"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6D1C1-EA0C-4C91-8458-B2C0452809B4}">
      <dsp:nvSpPr>
        <dsp:cNvPr id="0" name=""/>
        <dsp:cNvSpPr/>
      </dsp:nvSpPr>
      <dsp:spPr>
        <a:xfrm rot="5400000">
          <a:off x="-352834" y="352957"/>
          <a:ext cx="2352228" cy="1646559"/>
        </a:xfrm>
        <a:prstGeom prst="chevron">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rebuchet MS" panose="020B0603020202020204" pitchFamily="34" charset="0"/>
            </a:rPr>
            <a:t>Jan 2015</a:t>
          </a:r>
          <a:endParaRPr lang="en-US" sz="2800" kern="1200" dirty="0">
            <a:latin typeface="Trebuchet MS" panose="020B0603020202020204" pitchFamily="34" charset="0"/>
          </a:endParaRPr>
        </a:p>
      </dsp:txBody>
      <dsp:txXfrm rot="-5400000">
        <a:off x="1" y="823403"/>
        <a:ext cx="1646559" cy="705669"/>
      </dsp:txXfrm>
    </dsp:sp>
    <dsp:sp modelId="{AA793DF1-AD29-42A8-8D57-6569579340B2}">
      <dsp:nvSpPr>
        <dsp:cNvPr id="0" name=""/>
        <dsp:cNvSpPr/>
      </dsp:nvSpPr>
      <dsp:spPr>
        <a:xfrm rot="5400000">
          <a:off x="4478405" y="-2831722"/>
          <a:ext cx="1528948" cy="7192640"/>
        </a:xfrm>
        <a:prstGeom prst="round2SameRect">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Trebuchet MS" panose="020B0603020202020204" pitchFamily="34" charset="0"/>
            </a:rPr>
            <a:t>By-law amendments come into effect January 1, 2015</a:t>
          </a:r>
          <a:endParaRPr lang="en-US" sz="2800" kern="1200" dirty="0">
            <a:latin typeface="Trebuchet MS" panose="020B0603020202020204" pitchFamily="34" charset="0"/>
          </a:endParaRPr>
        </a:p>
      </dsp:txBody>
      <dsp:txXfrm rot="-5400000">
        <a:off x="1646560" y="74760"/>
        <a:ext cx="7118003" cy="1379674"/>
      </dsp:txXfrm>
    </dsp:sp>
    <dsp:sp modelId="{1FCE9308-644C-4E58-9E39-CCA0B2C65E95}">
      <dsp:nvSpPr>
        <dsp:cNvPr id="0" name=""/>
        <dsp:cNvSpPr/>
      </dsp:nvSpPr>
      <dsp:spPr>
        <a:xfrm rot="5400000">
          <a:off x="-352834" y="2420082"/>
          <a:ext cx="2352228" cy="1646559"/>
        </a:xfrm>
        <a:prstGeom prst="chevron">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rebuchet MS" panose="020B0603020202020204" pitchFamily="34" charset="0"/>
            </a:rPr>
            <a:t>1st Year </a:t>
          </a:r>
          <a:endParaRPr lang="en-US" sz="2800" kern="1200" dirty="0">
            <a:latin typeface="Trebuchet MS" panose="020B0603020202020204" pitchFamily="34" charset="0"/>
          </a:endParaRPr>
        </a:p>
      </dsp:txBody>
      <dsp:txXfrm rot="-5400000">
        <a:off x="1" y="2890528"/>
        <a:ext cx="1646559" cy="705669"/>
      </dsp:txXfrm>
    </dsp:sp>
    <dsp:sp modelId="{CA62C8FE-3D1A-402C-BB16-9AAF6BAD5EEF}">
      <dsp:nvSpPr>
        <dsp:cNvPr id="0" name=""/>
        <dsp:cNvSpPr/>
      </dsp:nvSpPr>
      <dsp:spPr>
        <a:xfrm rot="5400000">
          <a:off x="4478405" y="-764597"/>
          <a:ext cx="1528948" cy="7192640"/>
        </a:xfrm>
        <a:prstGeom prst="round2SameRect">
          <a:avLst/>
        </a:prstGeom>
        <a:solidFill>
          <a:schemeClr val="lt1">
            <a:alpha val="90000"/>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latin typeface="Trebuchet MS" panose="020B0603020202020204" pitchFamily="34" charset="0"/>
            </a:rPr>
            <a:t>City’s focus for the first year will be support and education, starting with highest generators  </a:t>
          </a:r>
          <a:endParaRPr lang="en-US" sz="2800" kern="1200" dirty="0">
            <a:latin typeface="Trebuchet MS" panose="020B0603020202020204" pitchFamily="34" charset="0"/>
          </a:endParaRPr>
        </a:p>
      </dsp:txBody>
      <dsp:txXfrm rot="-5400000">
        <a:off x="1646560" y="2141885"/>
        <a:ext cx="7118003" cy="13796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226B6-A960-4275-A27C-6DC33544BE8B}">
      <dsp:nvSpPr>
        <dsp:cNvPr id="0" name=""/>
        <dsp:cNvSpPr/>
      </dsp:nvSpPr>
      <dsp:spPr>
        <a:xfrm>
          <a:off x="-6457279" y="-988380"/>
          <a:ext cx="7691760" cy="7691760"/>
        </a:xfrm>
        <a:prstGeom prst="blockArc">
          <a:avLst>
            <a:gd name="adj1" fmla="val 18900000"/>
            <a:gd name="adj2" fmla="val 2700000"/>
            <a:gd name="adj3" fmla="val 281"/>
          </a:avLst>
        </a:prstGeom>
        <a:noFill/>
        <a:ln w="25400" cap="flat" cmpd="sng" algn="ctr">
          <a:solidFill>
            <a:srgbClr val="00B050"/>
          </a:solidFill>
          <a:prstDash val="solid"/>
        </a:ln>
        <a:effectLst/>
      </dsp:spPr>
      <dsp:style>
        <a:lnRef idx="2">
          <a:scrgbClr r="0" g="0" b="0"/>
        </a:lnRef>
        <a:fillRef idx="0">
          <a:scrgbClr r="0" g="0" b="0"/>
        </a:fillRef>
        <a:effectRef idx="0">
          <a:scrgbClr r="0" g="0" b="0"/>
        </a:effectRef>
        <a:fontRef idx="minor"/>
      </dsp:style>
    </dsp:sp>
    <dsp:sp modelId="{FD1FC7A0-3FB4-4BCD-96B4-24E70CCB688A}">
      <dsp:nvSpPr>
        <dsp:cNvPr id="0" name=""/>
        <dsp:cNvSpPr/>
      </dsp:nvSpPr>
      <dsp:spPr>
        <a:xfrm>
          <a:off x="400907" y="259803"/>
          <a:ext cx="8514397" cy="51937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257" tIns="40640" rIns="40640" bIns="40640" numCol="1" spcCol="1270" anchor="ctr" anchorCtr="0">
          <a:noAutofit/>
        </a:bodyPr>
        <a:lstStyle/>
        <a:p>
          <a:pPr lvl="0" algn="l" defTabSz="711200">
            <a:lnSpc>
              <a:spcPct val="90000"/>
            </a:lnSpc>
            <a:spcBef>
              <a:spcPct val="0"/>
            </a:spcBef>
            <a:spcAft>
              <a:spcPct val="35000"/>
            </a:spcAft>
          </a:pPr>
          <a:r>
            <a:rPr lang="en-CA" sz="1600" kern="1200" dirty="0" smtClean="0">
              <a:latin typeface="Trebuchet MS" panose="020B0603020202020204" pitchFamily="34" charset="0"/>
            </a:rPr>
            <a:t>Look at how much food waste is generated (how will the ban affect me?)</a:t>
          </a:r>
          <a:endParaRPr lang="en-US" sz="1600" kern="1200" dirty="0">
            <a:latin typeface="Trebuchet MS" panose="020B0603020202020204" pitchFamily="34" charset="0"/>
          </a:endParaRPr>
        </a:p>
      </dsp:txBody>
      <dsp:txXfrm>
        <a:off x="400907" y="259803"/>
        <a:ext cx="8514397" cy="519379"/>
      </dsp:txXfrm>
    </dsp:sp>
    <dsp:sp modelId="{6A408E43-6AA5-4629-B262-8DDC8910033C}">
      <dsp:nvSpPr>
        <dsp:cNvPr id="0" name=""/>
        <dsp:cNvSpPr/>
      </dsp:nvSpPr>
      <dsp:spPr>
        <a:xfrm>
          <a:off x="76295" y="194881"/>
          <a:ext cx="649224" cy="64922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AE1FFDA8-3401-441D-977A-9A9FB666535C}">
      <dsp:nvSpPr>
        <dsp:cNvPr id="0" name=""/>
        <dsp:cNvSpPr/>
      </dsp:nvSpPr>
      <dsp:spPr>
        <a:xfrm>
          <a:off x="871251" y="1039329"/>
          <a:ext cx="8044053" cy="51937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257" tIns="40640" rIns="40640" bIns="40640" numCol="1" spcCol="1270" anchor="ctr" anchorCtr="0">
          <a:noAutofit/>
        </a:bodyPr>
        <a:lstStyle/>
        <a:p>
          <a:pPr lvl="0" algn="l" defTabSz="711200">
            <a:lnSpc>
              <a:spcPct val="90000"/>
            </a:lnSpc>
            <a:spcBef>
              <a:spcPct val="0"/>
            </a:spcBef>
            <a:spcAft>
              <a:spcPct val="35000"/>
            </a:spcAft>
          </a:pPr>
          <a:r>
            <a:rPr lang="en-CA" sz="1600" kern="1200" dirty="0" smtClean="0">
              <a:latin typeface="Trebuchet MS" panose="020B0603020202020204" pitchFamily="34" charset="0"/>
            </a:rPr>
            <a:t>Where does it come from?</a:t>
          </a:r>
          <a:endParaRPr lang="en-US" sz="1600" kern="1200" dirty="0">
            <a:latin typeface="Trebuchet MS" panose="020B0603020202020204" pitchFamily="34" charset="0"/>
          </a:endParaRPr>
        </a:p>
      </dsp:txBody>
      <dsp:txXfrm>
        <a:off x="871251" y="1039329"/>
        <a:ext cx="8044053" cy="519379"/>
      </dsp:txXfrm>
    </dsp:sp>
    <dsp:sp modelId="{6B51DE23-1BC8-4310-872A-70101B6DA26F}">
      <dsp:nvSpPr>
        <dsp:cNvPr id="0" name=""/>
        <dsp:cNvSpPr/>
      </dsp:nvSpPr>
      <dsp:spPr>
        <a:xfrm>
          <a:off x="546639" y="974407"/>
          <a:ext cx="649224" cy="64922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E5E8F01E-6EDD-41BC-9A4C-8DA130B7E928}">
      <dsp:nvSpPr>
        <dsp:cNvPr id="0" name=""/>
        <dsp:cNvSpPr/>
      </dsp:nvSpPr>
      <dsp:spPr>
        <a:xfrm>
          <a:off x="1128998" y="1818284"/>
          <a:ext cx="7786306" cy="51937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257" tIns="40640" rIns="40640" bIns="40640" numCol="1" spcCol="1270" anchor="ctr" anchorCtr="0">
          <a:noAutofit/>
        </a:bodyPr>
        <a:lstStyle/>
        <a:p>
          <a:pPr lvl="0" algn="l" defTabSz="711200">
            <a:lnSpc>
              <a:spcPct val="90000"/>
            </a:lnSpc>
            <a:spcBef>
              <a:spcPct val="0"/>
            </a:spcBef>
            <a:spcAft>
              <a:spcPct val="35000"/>
            </a:spcAft>
          </a:pPr>
          <a:r>
            <a:rPr lang="en-CA" sz="1600" kern="1200" dirty="0" smtClean="0">
              <a:latin typeface="Trebuchet MS" panose="020B0603020202020204" pitchFamily="34" charset="0"/>
            </a:rPr>
            <a:t>Can it be separated easily &amp; how can it best be separated?</a:t>
          </a:r>
          <a:endParaRPr lang="en-US" sz="1600" kern="1200" dirty="0">
            <a:latin typeface="Trebuchet MS" panose="020B0603020202020204" pitchFamily="34" charset="0"/>
          </a:endParaRPr>
        </a:p>
      </dsp:txBody>
      <dsp:txXfrm>
        <a:off x="1128998" y="1818284"/>
        <a:ext cx="7786306" cy="519379"/>
      </dsp:txXfrm>
    </dsp:sp>
    <dsp:sp modelId="{40ADCC34-17C6-44F9-9879-BEC99B7FE3B7}">
      <dsp:nvSpPr>
        <dsp:cNvPr id="0" name=""/>
        <dsp:cNvSpPr/>
      </dsp:nvSpPr>
      <dsp:spPr>
        <a:xfrm>
          <a:off x="804386" y="1753362"/>
          <a:ext cx="649224" cy="64922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93B0BBA8-9848-42AB-92C4-E4F6C5C5AF05}">
      <dsp:nvSpPr>
        <dsp:cNvPr id="0" name=""/>
        <dsp:cNvSpPr/>
      </dsp:nvSpPr>
      <dsp:spPr>
        <a:xfrm>
          <a:off x="1211294" y="2597810"/>
          <a:ext cx="7704010" cy="51937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257" tIns="40640" rIns="40640" bIns="40640" numCol="1" spcCol="1270" anchor="ctr" anchorCtr="0">
          <a:noAutofit/>
        </a:bodyPr>
        <a:lstStyle/>
        <a:p>
          <a:pPr lvl="0" algn="l" defTabSz="711200">
            <a:lnSpc>
              <a:spcPct val="90000"/>
            </a:lnSpc>
            <a:spcBef>
              <a:spcPct val="0"/>
            </a:spcBef>
            <a:spcAft>
              <a:spcPct val="35000"/>
            </a:spcAft>
          </a:pPr>
          <a:r>
            <a:rPr lang="en-CA" sz="1600" kern="1200" dirty="0" smtClean="0">
              <a:latin typeface="Trebuchet MS" panose="020B0603020202020204" pitchFamily="34" charset="0"/>
            </a:rPr>
            <a:t>Do I have space for more containers?</a:t>
          </a:r>
          <a:endParaRPr lang="en-US" sz="1600" kern="1200" dirty="0">
            <a:latin typeface="Trebuchet MS" panose="020B0603020202020204" pitchFamily="34" charset="0"/>
          </a:endParaRPr>
        </a:p>
      </dsp:txBody>
      <dsp:txXfrm>
        <a:off x="1211294" y="2597810"/>
        <a:ext cx="7704010" cy="519379"/>
      </dsp:txXfrm>
    </dsp:sp>
    <dsp:sp modelId="{82B21888-B8DD-44C8-BE02-3A65C2512388}">
      <dsp:nvSpPr>
        <dsp:cNvPr id="0" name=""/>
        <dsp:cNvSpPr/>
      </dsp:nvSpPr>
      <dsp:spPr>
        <a:xfrm>
          <a:off x="886682" y="2532888"/>
          <a:ext cx="649224" cy="64922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4E1499BA-4E1F-42F7-A942-EB7EA77CFEBD}">
      <dsp:nvSpPr>
        <dsp:cNvPr id="0" name=""/>
        <dsp:cNvSpPr/>
      </dsp:nvSpPr>
      <dsp:spPr>
        <a:xfrm>
          <a:off x="1128998" y="3377336"/>
          <a:ext cx="7786306" cy="51937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257" tIns="40640" rIns="40640" bIns="40640" numCol="1" spcCol="1270" anchor="ctr" anchorCtr="0">
          <a:noAutofit/>
        </a:bodyPr>
        <a:lstStyle/>
        <a:p>
          <a:pPr lvl="0" algn="l" defTabSz="711200">
            <a:lnSpc>
              <a:spcPct val="90000"/>
            </a:lnSpc>
            <a:spcBef>
              <a:spcPct val="0"/>
            </a:spcBef>
            <a:spcAft>
              <a:spcPct val="35000"/>
            </a:spcAft>
          </a:pPr>
          <a:r>
            <a:rPr lang="en-CA" sz="1600" kern="1200" dirty="0" smtClean="0">
              <a:latin typeface="Trebuchet MS" panose="020B0603020202020204" pitchFamily="34" charset="0"/>
            </a:rPr>
            <a:t>Who can pick it up for me and what is the cost?</a:t>
          </a:r>
          <a:endParaRPr lang="en-US" sz="1600" kern="1200" dirty="0">
            <a:latin typeface="Trebuchet MS" panose="020B0603020202020204" pitchFamily="34" charset="0"/>
          </a:endParaRPr>
        </a:p>
      </dsp:txBody>
      <dsp:txXfrm>
        <a:off x="1128998" y="3377336"/>
        <a:ext cx="7786306" cy="519379"/>
      </dsp:txXfrm>
    </dsp:sp>
    <dsp:sp modelId="{E55375D2-7C8B-4222-8D8E-F5AE5DCE6F4F}">
      <dsp:nvSpPr>
        <dsp:cNvPr id="0" name=""/>
        <dsp:cNvSpPr/>
      </dsp:nvSpPr>
      <dsp:spPr>
        <a:xfrm>
          <a:off x="804386" y="3312414"/>
          <a:ext cx="649224" cy="64922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FC61E49F-E910-4CA7-B807-820BC167ECFB}">
      <dsp:nvSpPr>
        <dsp:cNvPr id="0" name=""/>
        <dsp:cNvSpPr/>
      </dsp:nvSpPr>
      <dsp:spPr>
        <a:xfrm>
          <a:off x="871251" y="4156290"/>
          <a:ext cx="8044053" cy="51937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257" tIns="40640" rIns="40640" bIns="40640" numCol="1" spcCol="1270" anchor="ctr" anchorCtr="0">
          <a:noAutofit/>
        </a:bodyPr>
        <a:lstStyle/>
        <a:p>
          <a:pPr lvl="0" algn="l" defTabSz="711200">
            <a:lnSpc>
              <a:spcPct val="90000"/>
            </a:lnSpc>
            <a:spcBef>
              <a:spcPct val="0"/>
            </a:spcBef>
            <a:spcAft>
              <a:spcPct val="35000"/>
            </a:spcAft>
          </a:pPr>
          <a:r>
            <a:rPr lang="en-CA" sz="1600" kern="1200" dirty="0" smtClean="0">
              <a:latin typeface="Trebuchet MS" panose="020B0603020202020204" pitchFamily="34" charset="0"/>
            </a:rPr>
            <a:t>Could or should I consider on site composting?</a:t>
          </a:r>
          <a:endParaRPr lang="en-US" sz="1600" kern="1200" dirty="0">
            <a:latin typeface="Trebuchet MS" panose="020B0603020202020204" pitchFamily="34" charset="0"/>
          </a:endParaRPr>
        </a:p>
      </dsp:txBody>
      <dsp:txXfrm>
        <a:off x="871251" y="4156290"/>
        <a:ext cx="8044053" cy="519379"/>
      </dsp:txXfrm>
    </dsp:sp>
    <dsp:sp modelId="{201CCDAB-75B1-4D42-9A0E-434486F14EDD}">
      <dsp:nvSpPr>
        <dsp:cNvPr id="0" name=""/>
        <dsp:cNvSpPr/>
      </dsp:nvSpPr>
      <dsp:spPr>
        <a:xfrm>
          <a:off x="546639" y="4091368"/>
          <a:ext cx="649224" cy="64922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AF77057C-68C2-467C-BA51-57E332200564}">
      <dsp:nvSpPr>
        <dsp:cNvPr id="0" name=""/>
        <dsp:cNvSpPr/>
      </dsp:nvSpPr>
      <dsp:spPr>
        <a:xfrm>
          <a:off x="400907" y="4935816"/>
          <a:ext cx="8514397" cy="519379"/>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257" tIns="40640" rIns="40640" bIns="40640" numCol="1" spcCol="1270" anchor="ctr" anchorCtr="0">
          <a:noAutofit/>
        </a:bodyPr>
        <a:lstStyle/>
        <a:p>
          <a:pPr lvl="0" algn="l" defTabSz="711200">
            <a:lnSpc>
              <a:spcPct val="90000"/>
            </a:lnSpc>
            <a:spcBef>
              <a:spcPct val="0"/>
            </a:spcBef>
            <a:spcAft>
              <a:spcPct val="35000"/>
            </a:spcAft>
          </a:pPr>
          <a:r>
            <a:rPr lang="en-CA" sz="1600" kern="1200" dirty="0" smtClean="0">
              <a:latin typeface="Trebuchet MS" panose="020B0603020202020204" pitchFamily="34" charset="0"/>
            </a:rPr>
            <a:t>What sort of information/communications do I need to provide to my staff/residents?</a:t>
          </a:r>
          <a:endParaRPr lang="en-US" sz="1600" kern="1200" dirty="0">
            <a:latin typeface="Trebuchet MS" panose="020B0603020202020204" pitchFamily="34" charset="0"/>
          </a:endParaRPr>
        </a:p>
      </dsp:txBody>
      <dsp:txXfrm>
        <a:off x="400907" y="4935816"/>
        <a:ext cx="8514397" cy="519379"/>
      </dsp:txXfrm>
    </dsp:sp>
    <dsp:sp modelId="{DDEFBC9A-2B3E-4D78-94AA-E75D8CCA7E34}">
      <dsp:nvSpPr>
        <dsp:cNvPr id="0" name=""/>
        <dsp:cNvSpPr/>
      </dsp:nvSpPr>
      <dsp:spPr>
        <a:xfrm>
          <a:off x="76295" y="4870894"/>
          <a:ext cx="649224" cy="64922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36F60F7E-37B5-433E-8BE1-A94742029FF5}" type="datetimeFigureOut">
              <a:rPr lang="en-US" smtClean="0"/>
              <a:t>1/28/2015</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073FEB85-39DD-43EB-ADE6-7A98D2BAB4A2}" type="slidenum">
              <a:rPr lang="en-US" smtClean="0"/>
              <a:t>‹#›</a:t>
            </a:fld>
            <a:endParaRPr lang="en-US" dirty="0"/>
          </a:p>
        </p:txBody>
      </p:sp>
    </p:spTree>
    <p:extLst>
      <p:ext uri="{BB962C8B-B14F-4D97-AF65-F5344CB8AC3E}">
        <p14:creationId xmlns:p14="http://schemas.microsoft.com/office/powerpoint/2010/main" val="1877719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Notes: (adjust</a:t>
            </a:r>
            <a:r>
              <a:rPr lang="en-CA" sz="1200" kern="1200" baseline="0" dirty="0" smtClean="0">
                <a:solidFill>
                  <a:schemeClr val="tx1"/>
                </a:solidFill>
                <a:effectLst/>
                <a:latin typeface="+mn-lt"/>
                <a:ea typeface="+mn-ea"/>
                <a:cs typeface="+mn-cs"/>
              </a:rPr>
              <a:t> depending on what Paul says about Bylaw 280 in his presentation)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baseline="0" dirty="0" smtClean="0">
                <a:solidFill>
                  <a:schemeClr val="tx1"/>
                </a:solidFill>
                <a:effectLst/>
                <a:latin typeface="+mn-lt"/>
                <a:ea typeface="+mn-ea"/>
                <a:cs typeface="+mn-cs"/>
              </a:rPr>
              <a:t>Describe two levels of bylaws – regional and City</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u="sng" kern="1200" baseline="0" dirty="0" smtClean="0">
                <a:solidFill>
                  <a:schemeClr val="tx1"/>
                </a:solidFill>
                <a:effectLst/>
                <a:latin typeface="+mn-lt"/>
                <a:ea typeface="+mn-ea"/>
                <a:cs typeface="+mn-cs"/>
              </a:rPr>
              <a:t>Bylaw 280</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Recently, </a:t>
            </a:r>
            <a:r>
              <a:rPr lang="en-US" sz="1200" kern="1200" dirty="0" smtClean="0">
                <a:solidFill>
                  <a:schemeClr val="tx1"/>
                </a:solidFill>
                <a:effectLst/>
                <a:latin typeface="+mn-lt"/>
                <a:ea typeface="+mn-ea"/>
                <a:cs typeface="+mn-cs"/>
              </a:rPr>
              <a:t>Metro Vancouver’s By-law 280 was rejected by the provincial government. The By-law was a regulatory framework that would have required waste haulers to deliver residential and commercial waste to facilities approved by Metro Vancouver. With the Province’s rejection of By-law 280, private haulers may potentially take waste out of the region for disposal to a facility that may not have a food scraps disposal ban.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cap="all"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cap="none" baseline="0" dirty="0" smtClean="0">
                <a:solidFill>
                  <a:srgbClr val="FF0000"/>
                </a:solidFill>
                <a:effectLst/>
                <a:latin typeface="+mn-lt"/>
                <a:ea typeface="+mn-ea"/>
                <a:cs typeface="+mn-cs"/>
              </a:rPr>
              <a:t>Nonetheless, City of Vancouver by-laws require food scraps recycling plans to be in place for every building, irrespective of By-law 280 or where waste is taken. </a:t>
            </a:r>
            <a:r>
              <a:rPr lang="en-US" sz="1200" b="1" kern="1200" cap="all" baseline="0" dirty="0" smtClean="0">
                <a:solidFill>
                  <a:srgbClr val="FF0000"/>
                </a:solidFill>
                <a:effectLst/>
                <a:latin typeface="+mn-lt"/>
                <a:ea typeface="+mn-ea"/>
                <a:cs typeface="+mn-cs"/>
              </a:rPr>
              <a:t>  </a:t>
            </a:r>
            <a:r>
              <a:rPr lang="en-US" sz="1200" kern="1200" cap="all" baseline="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73FEB85-39DD-43EB-ADE6-7A98D2BAB4A2}" type="slidenum">
              <a:rPr lang="en-US" smtClean="0"/>
              <a:t>3</a:t>
            </a:fld>
            <a:endParaRPr lang="en-US" dirty="0"/>
          </a:p>
        </p:txBody>
      </p:sp>
    </p:spTree>
    <p:extLst>
      <p:ext uri="{BB962C8B-B14F-4D97-AF65-F5344CB8AC3E}">
        <p14:creationId xmlns:p14="http://schemas.microsoft.com/office/powerpoint/2010/main" val="141661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Bylaw was designed to be flexible</a:t>
            </a:r>
            <a:r>
              <a:rPr lang="en-US" baseline="0" dirty="0" smtClean="0"/>
              <a:t> to allow innovation and options, while still achieving food scraps diversion objective</a:t>
            </a:r>
            <a:endParaRPr lang="en-US" dirty="0"/>
          </a:p>
        </p:txBody>
      </p:sp>
      <p:sp>
        <p:nvSpPr>
          <p:cNvPr id="4" name="Slide Number Placeholder 3"/>
          <p:cNvSpPr>
            <a:spLocks noGrp="1"/>
          </p:cNvSpPr>
          <p:nvPr>
            <p:ph type="sldNum" sz="quarter" idx="10"/>
          </p:nvPr>
        </p:nvSpPr>
        <p:spPr/>
        <p:txBody>
          <a:bodyPr/>
          <a:lstStyle/>
          <a:p>
            <a:fld id="{073FEB85-39DD-43EB-ADE6-7A98D2BAB4A2}" type="slidenum">
              <a:rPr lang="en-US" smtClean="0"/>
              <a:t>6</a:t>
            </a:fld>
            <a:endParaRPr lang="en-US" dirty="0"/>
          </a:p>
        </p:txBody>
      </p:sp>
    </p:spTree>
    <p:extLst>
      <p:ext uri="{BB962C8B-B14F-4D97-AF65-F5344CB8AC3E}">
        <p14:creationId xmlns:p14="http://schemas.microsoft.com/office/powerpoint/2010/main" val="1353400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smtClean="0"/>
              <a:t>We have been working over the last year to increase awareness about</a:t>
            </a:r>
            <a:r>
              <a:rPr lang="en-CA" baseline="0" dirty="0" smtClean="0"/>
              <a:t> the organics ban and of the need to get a program in place</a:t>
            </a:r>
            <a:endParaRPr lang="en-CA" dirty="0" smtClean="0"/>
          </a:p>
          <a:p>
            <a:pPr marL="174056" indent="-174056">
              <a:buFont typeface="Arial" panose="020B0604020202020204" pitchFamily="34" charset="0"/>
              <a:buChar char="•"/>
            </a:pPr>
            <a:r>
              <a:rPr lang="en-CA" dirty="0" smtClean="0"/>
              <a:t>Business licence renewal organics ban insert (Fall 2014)</a:t>
            </a:r>
          </a:p>
          <a:p>
            <a:pPr marL="174056" indent="-174056">
              <a:buFont typeface="Arial" panose="020B0604020202020204" pitchFamily="34" charset="0"/>
              <a:buChar char="•"/>
            </a:pPr>
            <a:r>
              <a:rPr lang="en-CA" dirty="0" smtClean="0"/>
              <a:t>Working</a:t>
            </a:r>
            <a:r>
              <a:rPr lang="en-CA" baseline="0" dirty="0" smtClean="0"/>
              <a:t> with stakeholder organizations (such as BIAs, BOMA, Tourism Vancouver, Hotel Association of Vancouver, BC Restaurant and Foodservices Association, Condo Homeowners Association, Landlord BC, etc) to send out information on the ban to their members and speak to stakeholder organizations</a:t>
            </a:r>
          </a:p>
          <a:p>
            <a:pPr marL="174056" indent="-174056">
              <a:buFont typeface="Arial" panose="020B0604020202020204" pitchFamily="34" charset="0"/>
              <a:buChar char="•"/>
            </a:pPr>
            <a:r>
              <a:rPr lang="en-CA" baseline="0" dirty="0" smtClean="0"/>
              <a:t>Developed multi-lingual brochures and working to distribute them through BIAs, City sites, special events, associations.  Also available to haulers </a:t>
            </a:r>
          </a:p>
          <a:p>
            <a:pPr marL="174056" indent="-174056">
              <a:buFont typeface="Arial" panose="020B0604020202020204" pitchFamily="34" charset="0"/>
              <a:buChar char="•"/>
            </a:pPr>
            <a:r>
              <a:rPr lang="en-CA" baseline="0" dirty="0" smtClean="0"/>
              <a:t>Information on ban in this year’s City collection calendars </a:t>
            </a:r>
          </a:p>
          <a:p>
            <a:pPr marL="174056" indent="-174056">
              <a:buFont typeface="Arial" panose="020B0604020202020204" pitchFamily="34" charset="0"/>
              <a:buChar char="•"/>
            </a:pPr>
            <a:r>
              <a:rPr lang="en-CA" baseline="0" dirty="0" smtClean="0"/>
              <a:t>Also worked with Metro Van on fall food scraps recycling campaign, to help shift social norms around disposing of food scraps  </a:t>
            </a:r>
          </a:p>
          <a:p>
            <a:pPr marL="171450" indent="-171450">
              <a:buFont typeface="Arial" panose="020B0604020202020204" pitchFamily="34" charset="0"/>
              <a:buChar char="•"/>
            </a:pPr>
            <a:r>
              <a:rPr lang="en-CA" dirty="0" smtClean="0"/>
              <a:t>Continuing to work with MV to coordinate efforts to best address needs of stakeholders </a:t>
            </a:r>
            <a:endParaRPr lang="en-US" dirty="0"/>
          </a:p>
        </p:txBody>
      </p:sp>
      <p:sp>
        <p:nvSpPr>
          <p:cNvPr id="4" name="Slide Number Placeholder 3"/>
          <p:cNvSpPr>
            <a:spLocks noGrp="1"/>
          </p:cNvSpPr>
          <p:nvPr>
            <p:ph type="sldNum" sz="quarter" idx="10"/>
          </p:nvPr>
        </p:nvSpPr>
        <p:spPr/>
        <p:txBody>
          <a:bodyPr/>
          <a:lstStyle/>
          <a:p>
            <a:fld id="{073FEB85-39DD-43EB-ADE6-7A98D2BAB4A2}" type="slidenum">
              <a:rPr lang="en-US" smtClean="0"/>
              <a:t>8</a:t>
            </a:fld>
            <a:endParaRPr lang="en-US" dirty="0"/>
          </a:p>
        </p:txBody>
      </p:sp>
    </p:spTree>
    <p:extLst>
      <p:ext uri="{BB962C8B-B14F-4D97-AF65-F5344CB8AC3E}">
        <p14:creationId xmlns:p14="http://schemas.microsoft.com/office/powerpoint/2010/main" val="251966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Trebuchet MS" panose="020B0603020202020204" pitchFamily="34" charset="0"/>
              </a:rPr>
              <a:t>Business need to develop food scraps collection plan which works for them, and will need to consider their unique circumstances</a:t>
            </a:r>
          </a:p>
          <a:p>
            <a:endParaRPr lang="en-US" baseline="0" dirty="0" smtClean="0">
              <a:latin typeface="Trebuchet MS" panose="020B0603020202020204" pitchFamily="34" charset="0"/>
            </a:endParaRPr>
          </a:p>
          <a:p>
            <a:pPr marL="174056" indent="-174056">
              <a:buFont typeface="Arial" panose="020B0604020202020204" pitchFamily="34" charset="0"/>
              <a:buChar char="•"/>
            </a:pPr>
            <a:endParaRPr lang="en-US" dirty="0" smtClean="0">
              <a:latin typeface="Trebuchet MS" panose="020B0603020202020204" pitchFamily="34" charset="0"/>
            </a:endParaRPr>
          </a:p>
          <a:p>
            <a:pPr marL="174056" indent="-174056">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73FEB85-39DD-43EB-ADE6-7A98D2BAB4A2}" type="slidenum">
              <a:rPr lang="en-US" smtClean="0"/>
              <a:t>9</a:t>
            </a:fld>
            <a:endParaRPr lang="en-US" dirty="0"/>
          </a:p>
        </p:txBody>
      </p:sp>
    </p:spTree>
    <p:extLst>
      <p:ext uri="{BB962C8B-B14F-4D97-AF65-F5344CB8AC3E}">
        <p14:creationId xmlns:p14="http://schemas.microsoft.com/office/powerpoint/2010/main" val="3432704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8299">
              <a:defRPr/>
            </a:pPr>
            <a:r>
              <a:rPr lang="en-CA" dirty="0" smtClean="0">
                <a:latin typeface="Trebuchet MS" panose="020B0603020202020204" pitchFamily="34" charset="0"/>
              </a:rPr>
              <a:t>Some of things to consider include:</a:t>
            </a:r>
          </a:p>
          <a:p>
            <a:pPr marL="174056" indent="-174056">
              <a:buFont typeface="Arial" panose="020B0604020202020204" pitchFamily="34" charset="0"/>
              <a:buChar char="•"/>
            </a:pPr>
            <a:r>
              <a:rPr lang="en-CA" baseline="0" dirty="0" smtClean="0">
                <a:latin typeface="Trebuchet MS" panose="020B0603020202020204" pitchFamily="34" charset="0"/>
              </a:rPr>
              <a:t>On-site storage space:</a:t>
            </a:r>
          </a:p>
          <a:p>
            <a:pPr marL="638205" lvl="1" indent="-174056">
              <a:buFont typeface="Arial" panose="020B0604020202020204" pitchFamily="34" charset="0"/>
              <a:buChar char="•"/>
            </a:pPr>
            <a:r>
              <a:rPr lang="en-CA" dirty="0" smtClean="0"/>
              <a:t>Containers on City property (laneways etc) require permits</a:t>
            </a:r>
          </a:p>
          <a:p>
            <a:pPr marL="638205" lvl="1" indent="-174056">
              <a:buFont typeface="Arial" panose="020B0604020202020204" pitchFamily="34" charset="0"/>
              <a:buChar char="•"/>
            </a:pPr>
            <a:r>
              <a:rPr lang="en-CA" dirty="0" smtClean="0"/>
              <a:t>City’s strong preference is containers stored on private property. Only consider off-site</a:t>
            </a:r>
            <a:r>
              <a:rPr lang="en-CA" baseline="0" dirty="0" smtClean="0"/>
              <a:t> storage when no on-site options.</a:t>
            </a:r>
            <a:endParaRPr lang="en-CA" dirty="0" smtClean="0"/>
          </a:p>
          <a:p>
            <a:pPr marL="638205" lvl="1" indent="-174056">
              <a:buFont typeface="Arial" panose="020B0604020202020204" pitchFamily="34" charset="0"/>
              <a:buChar char="•"/>
            </a:pPr>
            <a:r>
              <a:rPr lang="en-CA" dirty="0" smtClean="0"/>
              <a:t>Can manage storage requirements via pick-up frequency, changing container sizes/split containers</a:t>
            </a:r>
          </a:p>
          <a:p>
            <a:pPr marL="174056" lvl="1" indent="-174056" defTabSz="928299">
              <a:buFont typeface="Arial" panose="020B0604020202020204" pitchFamily="34" charset="0"/>
              <a:buChar char="•"/>
              <a:defRPr/>
            </a:pPr>
            <a:r>
              <a:rPr lang="en-CA" baseline="0" dirty="0" smtClean="0">
                <a:latin typeface="Trebuchet MS" panose="020B0603020202020204" pitchFamily="34" charset="0"/>
              </a:rPr>
              <a:t>Collection access</a:t>
            </a:r>
          </a:p>
          <a:p>
            <a:pPr marL="174056" lvl="1" indent="-174056" defTabSz="928299">
              <a:buFont typeface="Arial" panose="020B0604020202020204" pitchFamily="34" charset="0"/>
              <a:buChar char="•"/>
              <a:defRPr/>
            </a:pPr>
            <a:r>
              <a:rPr lang="en-CA" baseline="0" dirty="0" smtClean="0">
                <a:latin typeface="Trebuchet MS" panose="020B0603020202020204" pitchFamily="34" charset="0"/>
              </a:rPr>
              <a:t>Rate of food scraps generation – seasonal fluctuations </a:t>
            </a:r>
          </a:p>
          <a:p>
            <a:pPr marL="174056" lvl="1" indent="-174056" defTabSz="928299">
              <a:buFont typeface="Arial" panose="020B0604020202020204" pitchFamily="34" charset="0"/>
              <a:buChar char="•"/>
              <a:defRPr/>
            </a:pPr>
            <a:r>
              <a:rPr lang="en-CA" baseline="0" dirty="0" smtClean="0">
                <a:latin typeface="Trebuchet MS" panose="020B0603020202020204" pitchFamily="34" charset="0"/>
              </a:rPr>
              <a:t>Existing contracts – flexibility, higher organics generators may be able to reduce garbage collection container sizes and/or frequency</a:t>
            </a:r>
          </a:p>
          <a:p>
            <a:pPr marL="0" lvl="1" defTabSz="928299">
              <a:defRPr/>
            </a:pPr>
            <a:endParaRPr lang="en-CA"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073FEB85-39DD-43EB-ADE6-7A98D2BAB4A2}" type="slidenum">
              <a:rPr lang="en-US" smtClean="0"/>
              <a:t>10</a:t>
            </a:fld>
            <a:endParaRPr lang="en-US" dirty="0"/>
          </a:p>
        </p:txBody>
      </p:sp>
    </p:spTree>
    <p:extLst>
      <p:ext uri="{BB962C8B-B14F-4D97-AF65-F5344CB8AC3E}">
        <p14:creationId xmlns:p14="http://schemas.microsoft.com/office/powerpoint/2010/main" val="147857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Trebuchet MS" panose="020B0603020202020204" pitchFamily="34" charset="0"/>
              </a:rPr>
              <a:t>Buildings need to develop food scraps collection plan which works for them. We have web-based information on options, including:</a:t>
            </a:r>
          </a:p>
          <a:p>
            <a:endParaRPr lang="en-US" baseline="0" dirty="0" smtClean="0">
              <a:latin typeface="Trebuchet MS" panose="020B0603020202020204" pitchFamily="34" charset="0"/>
            </a:endParaRPr>
          </a:p>
          <a:p>
            <a:r>
              <a:rPr lang="en-US" b="1" baseline="0" dirty="0" smtClean="0">
                <a:latin typeface="Trebuchet MS" panose="020B0603020202020204" pitchFamily="34" charset="0"/>
              </a:rPr>
              <a:t>Hire a hauler</a:t>
            </a:r>
          </a:p>
          <a:p>
            <a:pPr marL="171450" indent="-171450">
              <a:buFont typeface="Arial" panose="020B0604020202020204" pitchFamily="34" charset="0"/>
              <a:buChar char="•"/>
            </a:pPr>
            <a:r>
              <a:rPr lang="en-US" baseline="0" dirty="0" smtClean="0">
                <a:latin typeface="Trebuchet MS" panose="020B0603020202020204" pitchFamily="34" charset="0"/>
              </a:rPr>
              <a:t>Considerations when hiring a hauler for food scraps collection (contract, containers, collection frequency, bin cleaning, lining, education available etc) </a:t>
            </a:r>
          </a:p>
          <a:p>
            <a:pPr marL="628650" lvl="1" indent="-171450">
              <a:buFont typeface="Arial" panose="020B0604020202020204" pitchFamily="34" charset="0"/>
              <a:buChar char="•"/>
            </a:pPr>
            <a:r>
              <a:rPr lang="en-US" baseline="0" dirty="0" smtClean="0">
                <a:latin typeface="Trebuchet MS" panose="020B0603020202020204" pitchFamily="34" charset="0"/>
              </a:rPr>
              <a:t>Developed in consultation with WMABC and food scraps haulers operating in Vancouver</a:t>
            </a:r>
          </a:p>
          <a:p>
            <a:pPr marL="171450" indent="-171450">
              <a:buFont typeface="Arial" panose="020B0604020202020204" pitchFamily="34" charset="0"/>
              <a:buChar char="•"/>
            </a:pPr>
            <a:r>
              <a:rPr lang="en-US" baseline="0" dirty="0" smtClean="0">
                <a:latin typeface="Trebuchet MS" panose="020B0603020202020204" pitchFamily="34" charset="0"/>
              </a:rPr>
              <a:t>Listing of all Vancouver food scraps haulers with information about their services</a:t>
            </a:r>
          </a:p>
          <a:p>
            <a:endParaRPr lang="en-US" baseline="0" dirty="0" smtClean="0">
              <a:latin typeface="Trebuchet MS" panose="020B0603020202020204" pitchFamily="34" charset="0"/>
            </a:endParaRPr>
          </a:p>
          <a:p>
            <a:r>
              <a:rPr lang="en-US" b="1" baseline="0" dirty="0" smtClean="0">
                <a:latin typeface="Trebuchet MS" panose="020B0603020202020204" pitchFamily="34" charset="0"/>
              </a:rPr>
              <a:t>On-site organics management</a:t>
            </a:r>
          </a:p>
          <a:p>
            <a:r>
              <a:rPr lang="en-US" baseline="0" dirty="0" smtClean="0">
                <a:latin typeface="Trebuchet MS" panose="020B0603020202020204" pitchFamily="34" charset="0"/>
              </a:rPr>
              <a:t>Some buildings may also want to consider on-site organics management options. </a:t>
            </a:r>
          </a:p>
          <a:p>
            <a:r>
              <a:rPr lang="en-US" baseline="0" dirty="0" smtClean="0">
                <a:latin typeface="Trebuchet MS" panose="020B0603020202020204" pitchFamily="34" charset="0"/>
              </a:rPr>
              <a:t>We list some cursory considerations on our website, and link to two MV reports for evaluation of technologies</a:t>
            </a:r>
          </a:p>
          <a:p>
            <a:pPr marL="174056" indent="-174056">
              <a:buFont typeface="Arial" panose="020B0604020202020204" pitchFamily="34" charset="0"/>
              <a:buChar char="•"/>
            </a:pPr>
            <a:endParaRPr lang="en-US" dirty="0" smtClean="0">
              <a:latin typeface="Trebuchet MS" panose="020B0603020202020204" pitchFamily="34" charset="0"/>
            </a:endParaRPr>
          </a:p>
          <a:p>
            <a:pPr marL="174056" indent="-174056">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73FEB85-39DD-43EB-ADE6-7A98D2BAB4A2}" type="slidenum">
              <a:rPr lang="en-US" smtClean="0"/>
              <a:t>11</a:t>
            </a:fld>
            <a:endParaRPr lang="en-US" dirty="0"/>
          </a:p>
        </p:txBody>
      </p:sp>
    </p:spTree>
    <p:extLst>
      <p:ext uri="{BB962C8B-B14F-4D97-AF65-F5344CB8AC3E}">
        <p14:creationId xmlns:p14="http://schemas.microsoft.com/office/powerpoint/2010/main" val="343270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Trebuchet MS" panose="020B0603020202020204" pitchFamily="34" charset="0"/>
              </a:rPr>
              <a:t>This is a sample page from our hauler listings, which has been a useful resource for building or business owners/managers.  There are more 20 private waste collectors offering organics collections services of various kinds. Table has haulers, contact information, container type, size, whether bins are lockable, if cleaning or bin liners included, what type of education they can provide, etc.</a:t>
            </a:r>
          </a:p>
          <a:p>
            <a:endParaRPr lang="en-US" baseline="0" dirty="0" smtClean="0">
              <a:latin typeface="Trebuchet MS" panose="020B0603020202020204" pitchFamily="34" charset="0"/>
            </a:endParaRPr>
          </a:p>
          <a:p>
            <a:r>
              <a:rPr lang="en-US" dirty="0" smtClean="0">
                <a:latin typeface="Trebuchet MS" panose="020B0603020202020204" pitchFamily="34" charset="0"/>
              </a:rPr>
              <a:t>Helps buildings</a:t>
            </a:r>
            <a:r>
              <a:rPr lang="en-US" baseline="0" dirty="0" smtClean="0">
                <a:latin typeface="Trebuchet MS" panose="020B0603020202020204" pitchFamily="34" charset="0"/>
              </a:rPr>
              <a:t> find a contractor that provides service that addresses their needs.</a:t>
            </a:r>
            <a:endParaRPr lang="en-CA" dirty="0" smtClean="0">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073FEB85-39DD-43EB-ADE6-7A98D2BAB4A2}" type="slidenum">
              <a:rPr lang="en-US" smtClean="0"/>
              <a:t>12</a:t>
            </a:fld>
            <a:endParaRPr lang="en-US" dirty="0"/>
          </a:p>
        </p:txBody>
      </p:sp>
    </p:spTree>
    <p:extLst>
      <p:ext uri="{BB962C8B-B14F-4D97-AF65-F5344CB8AC3E}">
        <p14:creationId xmlns:p14="http://schemas.microsoft.com/office/powerpoint/2010/main" val="2828435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Working</a:t>
            </a:r>
            <a:r>
              <a:rPr lang="en-CA" b="1" baseline="0" dirty="0" smtClean="0"/>
              <a:t> to i</a:t>
            </a:r>
            <a:r>
              <a:rPr lang="en-CA" b="1" dirty="0" smtClean="0"/>
              <a:t>ncrease awareness of ban and need for a program:</a:t>
            </a:r>
          </a:p>
          <a:p>
            <a:pPr marL="174056" marR="0" lvl="1" indent="-1740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Trebuchet MS" panose="020B0603020202020204" pitchFamily="34" charset="0"/>
              </a:rPr>
              <a:t>Provided CoV letter advising of the ban and that action is needed to haulers for distribution to their customers (May 2014)</a:t>
            </a:r>
          </a:p>
          <a:p>
            <a:pPr marL="174056" indent="-174056">
              <a:buFont typeface="Arial" panose="020B0604020202020204" pitchFamily="34" charset="0"/>
              <a:buChar char="•"/>
            </a:pPr>
            <a:r>
              <a:rPr lang="en-CA" dirty="0" smtClean="0"/>
              <a:t>Business licence renewal organics ban insert (Fall 2014)</a:t>
            </a:r>
          </a:p>
          <a:p>
            <a:pPr marL="174056" indent="-174056">
              <a:buFont typeface="Arial" panose="020B0604020202020204" pitchFamily="34" charset="0"/>
              <a:buChar char="•"/>
            </a:pPr>
            <a:r>
              <a:rPr lang="en-CA" dirty="0" smtClean="0"/>
              <a:t>Working</a:t>
            </a:r>
            <a:r>
              <a:rPr lang="en-CA" baseline="0" dirty="0" smtClean="0"/>
              <a:t> with stakeholder organizations (such as BIAs, BOMA, Tourism Vancouver, Hotel Association of Vancouver, BC Restaurant and Foodservices Association, Condo Homeowners Association, Landlord BC, etc) to send out information on the ban and speak to stakeholder organizations</a:t>
            </a:r>
          </a:p>
          <a:p>
            <a:pPr marL="174056" indent="-174056">
              <a:buFont typeface="Arial" panose="020B0604020202020204" pitchFamily="34" charset="0"/>
              <a:buChar char="•"/>
            </a:pPr>
            <a:r>
              <a:rPr lang="en-CA" baseline="0" dirty="0" smtClean="0"/>
              <a:t>Also worked with Metro Van on fall food scraps recycling campaign </a:t>
            </a:r>
          </a:p>
          <a:p>
            <a:r>
              <a:rPr lang="en-CA" b="1" baseline="0" dirty="0" smtClean="0"/>
              <a:t>Multi-lingual outreach materials:</a:t>
            </a:r>
          </a:p>
          <a:p>
            <a:pPr marL="174056" indent="-174056">
              <a:buFont typeface="Arial" panose="020B0604020202020204" pitchFamily="34" charset="0"/>
              <a:buChar char="•"/>
            </a:pPr>
            <a:r>
              <a:rPr lang="en-CA" baseline="0" dirty="0" smtClean="0"/>
              <a:t>Developed a multi-lingual information card with options (hauler, on-site management, etc) and weblinks for more info</a:t>
            </a:r>
          </a:p>
          <a:p>
            <a:pPr marL="174056" indent="-174056">
              <a:buFont typeface="Arial" panose="020B0604020202020204" pitchFamily="34" charset="0"/>
              <a:buChar char="•"/>
            </a:pPr>
            <a:r>
              <a:rPr lang="en-CA" baseline="0" dirty="0" smtClean="0"/>
              <a:t>Working with stakeholder organizations and haulers to distribute.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latin typeface="Trebuchet MS" panose="020B0603020202020204" pitchFamily="34" charset="0"/>
              </a:rPr>
              <a:t>Providing customizable resources to haulers for their customers </a:t>
            </a:r>
          </a:p>
          <a:p>
            <a:pPr marL="174056" marR="0" lvl="1" indent="-1740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latin typeface="Trebuchet MS" panose="020B0603020202020204" pitchFamily="34" charset="0"/>
              </a:rPr>
              <a:t>Providing access to the City’s unbranded, editable educational and outreach materials (p</a:t>
            </a:r>
            <a:r>
              <a:rPr lang="en-US" dirty="0" smtClean="0"/>
              <a:t>property manager toolkit, resident brochures, stickers, letters etc)</a:t>
            </a:r>
          </a:p>
          <a:p>
            <a:pPr marL="174056" marR="0" lvl="1" indent="-1740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Providing our</a:t>
            </a:r>
            <a:r>
              <a:rPr lang="en-US" baseline="0" dirty="0" smtClean="0"/>
              <a:t> lobby talk/strata presentation staff training manual to haulers</a:t>
            </a:r>
          </a:p>
          <a:p>
            <a:r>
              <a:rPr lang="en-US" b="1" dirty="0" smtClean="0"/>
              <a:t>CoV’s contract pricing for kitchen containers</a:t>
            </a:r>
          </a:p>
          <a:p>
            <a:pPr marL="171450" indent="-171450">
              <a:buFont typeface="Arial" panose="020B0604020202020204" pitchFamily="34" charset="0"/>
              <a:buChar char="•"/>
            </a:pPr>
            <a:r>
              <a:rPr lang="en-US" b="0" dirty="0" smtClean="0"/>
              <a:t>For</a:t>
            </a:r>
            <a:r>
              <a:rPr lang="en-US" b="0" baseline="0" dirty="0" smtClean="0"/>
              <a:t> Vancouver food scraps haulers</a:t>
            </a:r>
            <a:r>
              <a:rPr lang="en-US" b="0" dirty="0" smtClean="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latin typeface="Trebuchet MS" panose="020B0603020202020204" pitchFamily="34" charset="0"/>
              </a:rPr>
              <a:t>Continued partnership and on-going dialogue/consultation</a:t>
            </a:r>
          </a:p>
          <a:p>
            <a:pPr marL="171450" indent="-171450">
              <a:buFont typeface="Arial" panose="020B0604020202020204" pitchFamily="34" charset="0"/>
              <a:buChar char="•"/>
            </a:pPr>
            <a:r>
              <a:rPr lang="en-US" dirty="0" smtClean="0"/>
              <a:t>Consulted with haulers on resource materials (hauler listings, considerations)</a:t>
            </a:r>
          </a:p>
          <a:p>
            <a:pPr marL="171450" indent="-171450">
              <a:buFont typeface="Arial" panose="020B0604020202020204" pitchFamily="34" charset="0"/>
              <a:buChar char="•"/>
            </a:pPr>
            <a:r>
              <a:rPr lang="en-US" dirty="0" smtClean="0"/>
              <a:t>Will consult with haulers on draft container storage guidelines when they are ready</a:t>
            </a:r>
          </a:p>
          <a:p>
            <a:pPr marL="171450" indent="-171450">
              <a:buFont typeface="Arial" panose="020B0604020202020204" pitchFamily="34" charset="0"/>
              <a:buChar char="•"/>
            </a:pPr>
            <a:r>
              <a:rPr lang="en-US" dirty="0" smtClean="0"/>
              <a:t>Will</a:t>
            </a:r>
            <a:r>
              <a:rPr lang="en-US" baseline="0" dirty="0" smtClean="0"/>
              <a:t> continue dialogue</a:t>
            </a:r>
            <a:r>
              <a:rPr lang="en-US" dirty="0" smtClean="0"/>
              <a:t>, currently having meetings with all of the</a:t>
            </a:r>
            <a:r>
              <a:rPr lang="en-US" baseline="0" dirty="0" smtClean="0"/>
              <a:t> food scraps haulers in Vancouver, welcome feedback and collaboration</a:t>
            </a:r>
            <a:endParaRPr lang="en-CA" baseline="0" dirty="0" smtClean="0"/>
          </a:p>
        </p:txBody>
      </p:sp>
      <p:sp>
        <p:nvSpPr>
          <p:cNvPr id="4" name="Slide Number Placeholder 3"/>
          <p:cNvSpPr>
            <a:spLocks noGrp="1"/>
          </p:cNvSpPr>
          <p:nvPr>
            <p:ph type="sldNum" sz="quarter" idx="10"/>
          </p:nvPr>
        </p:nvSpPr>
        <p:spPr/>
        <p:txBody>
          <a:bodyPr/>
          <a:lstStyle/>
          <a:p>
            <a:fld id="{073FEB85-39DD-43EB-ADE6-7A98D2BAB4A2}" type="slidenum">
              <a:rPr lang="en-US" smtClean="0"/>
              <a:t>13</a:t>
            </a:fld>
            <a:endParaRPr lang="en-US" dirty="0"/>
          </a:p>
        </p:txBody>
      </p:sp>
    </p:spTree>
    <p:extLst>
      <p:ext uri="{BB962C8B-B14F-4D97-AF65-F5344CB8AC3E}">
        <p14:creationId xmlns:p14="http://schemas.microsoft.com/office/powerpoint/2010/main" val="347313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FC9144-A5F5-4705-A8D0-622A0E4CC5D0}" type="datetimeFigureOut">
              <a:rPr lang="en-US" smtClean="0"/>
              <a:t>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57D36F-5138-4344-9D49-FA7B61F2797F}" type="slidenum">
              <a:rPr lang="en-US" smtClean="0"/>
              <a:t>‹#›</a:t>
            </a:fld>
            <a:endParaRPr lang="en-US" dirty="0"/>
          </a:p>
        </p:txBody>
      </p:sp>
    </p:spTree>
    <p:extLst>
      <p:ext uri="{BB962C8B-B14F-4D97-AF65-F5344CB8AC3E}">
        <p14:creationId xmlns:p14="http://schemas.microsoft.com/office/powerpoint/2010/main" val="372686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FC9144-A5F5-4705-A8D0-622A0E4CC5D0}" type="datetimeFigureOut">
              <a:rPr lang="en-US" smtClean="0"/>
              <a:t>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57D36F-5138-4344-9D49-FA7B61F2797F}" type="slidenum">
              <a:rPr lang="en-US" smtClean="0"/>
              <a:t>‹#›</a:t>
            </a:fld>
            <a:endParaRPr lang="en-US" dirty="0"/>
          </a:p>
        </p:txBody>
      </p:sp>
    </p:spTree>
    <p:extLst>
      <p:ext uri="{BB962C8B-B14F-4D97-AF65-F5344CB8AC3E}">
        <p14:creationId xmlns:p14="http://schemas.microsoft.com/office/powerpoint/2010/main" val="724432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FC9144-A5F5-4705-A8D0-622A0E4CC5D0}" type="datetimeFigureOut">
              <a:rPr lang="en-US" smtClean="0"/>
              <a:t>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57D36F-5138-4344-9D49-FA7B61F2797F}" type="slidenum">
              <a:rPr lang="en-US" smtClean="0"/>
              <a:t>‹#›</a:t>
            </a:fld>
            <a:endParaRPr lang="en-US" dirty="0"/>
          </a:p>
        </p:txBody>
      </p:sp>
    </p:spTree>
    <p:extLst>
      <p:ext uri="{BB962C8B-B14F-4D97-AF65-F5344CB8AC3E}">
        <p14:creationId xmlns:p14="http://schemas.microsoft.com/office/powerpoint/2010/main" val="3328462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FC9144-A5F5-4705-A8D0-622A0E4CC5D0}" type="datetimeFigureOut">
              <a:rPr lang="en-US" smtClean="0"/>
              <a:t>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57D36F-5138-4344-9D49-FA7B61F2797F}" type="slidenum">
              <a:rPr lang="en-US" smtClean="0"/>
              <a:t>‹#›</a:t>
            </a:fld>
            <a:endParaRPr lang="en-US" dirty="0"/>
          </a:p>
        </p:txBody>
      </p:sp>
    </p:spTree>
    <p:extLst>
      <p:ext uri="{BB962C8B-B14F-4D97-AF65-F5344CB8AC3E}">
        <p14:creationId xmlns:p14="http://schemas.microsoft.com/office/powerpoint/2010/main" val="2692902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FC9144-A5F5-4705-A8D0-622A0E4CC5D0}" type="datetimeFigureOut">
              <a:rPr lang="en-US" smtClean="0"/>
              <a:t>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57D36F-5138-4344-9D49-FA7B61F2797F}" type="slidenum">
              <a:rPr lang="en-US" smtClean="0"/>
              <a:t>‹#›</a:t>
            </a:fld>
            <a:endParaRPr lang="en-US" dirty="0"/>
          </a:p>
        </p:txBody>
      </p:sp>
    </p:spTree>
    <p:extLst>
      <p:ext uri="{BB962C8B-B14F-4D97-AF65-F5344CB8AC3E}">
        <p14:creationId xmlns:p14="http://schemas.microsoft.com/office/powerpoint/2010/main" val="4255604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FC9144-A5F5-4705-A8D0-622A0E4CC5D0}" type="datetimeFigureOut">
              <a:rPr lang="en-US" smtClean="0"/>
              <a:t>1/28/2015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57D36F-5138-4344-9D49-FA7B61F2797F}" type="slidenum">
              <a:rPr lang="en-US" smtClean="0"/>
              <a:t>‹#›</a:t>
            </a:fld>
            <a:endParaRPr lang="en-US" dirty="0"/>
          </a:p>
        </p:txBody>
      </p:sp>
    </p:spTree>
    <p:extLst>
      <p:ext uri="{BB962C8B-B14F-4D97-AF65-F5344CB8AC3E}">
        <p14:creationId xmlns:p14="http://schemas.microsoft.com/office/powerpoint/2010/main" val="6801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FC9144-A5F5-4705-A8D0-622A0E4CC5D0}" type="datetimeFigureOut">
              <a:rPr lang="en-US" smtClean="0"/>
              <a:t>1/28/2015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57D36F-5138-4344-9D49-FA7B61F2797F}" type="slidenum">
              <a:rPr lang="en-US" smtClean="0"/>
              <a:t>‹#›</a:t>
            </a:fld>
            <a:endParaRPr lang="en-US" dirty="0"/>
          </a:p>
        </p:txBody>
      </p:sp>
    </p:spTree>
    <p:extLst>
      <p:ext uri="{BB962C8B-B14F-4D97-AF65-F5344CB8AC3E}">
        <p14:creationId xmlns:p14="http://schemas.microsoft.com/office/powerpoint/2010/main" val="36450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FC9144-A5F5-4705-A8D0-622A0E4CC5D0}" type="datetimeFigureOut">
              <a:rPr lang="en-US" smtClean="0"/>
              <a:t>1/28/2015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57D36F-5138-4344-9D49-FA7B61F2797F}" type="slidenum">
              <a:rPr lang="en-US" smtClean="0"/>
              <a:t>‹#›</a:t>
            </a:fld>
            <a:endParaRPr lang="en-US" dirty="0"/>
          </a:p>
        </p:txBody>
      </p:sp>
    </p:spTree>
    <p:extLst>
      <p:ext uri="{BB962C8B-B14F-4D97-AF65-F5344CB8AC3E}">
        <p14:creationId xmlns:p14="http://schemas.microsoft.com/office/powerpoint/2010/main" val="1128266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FC9144-A5F5-4705-A8D0-622A0E4CC5D0}" type="datetimeFigureOut">
              <a:rPr lang="en-US" smtClean="0"/>
              <a:t>1/28/2015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57D36F-5138-4344-9D49-FA7B61F2797F}" type="slidenum">
              <a:rPr lang="en-US" smtClean="0"/>
              <a:t>‹#›</a:t>
            </a:fld>
            <a:endParaRPr lang="en-US" dirty="0"/>
          </a:p>
        </p:txBody>
      </p:sp>
    </p:spTree>
    <p:extLst>
      <p:ext uri="{BB962C8B-B14F-4D97-AF65-F5344CB8AC3E}">
        <p14:creationId xmlns:p14="http://schemas.microsoft.com/office/powerpoint/2010/main" val="74056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FC9144-A5F5-4705-A8D0-622A0E4CC5D0}" type="datetimeFigureOut">
              <a:rPr lang="en-US" smtClean="0"/>
              <a:t>1/28/2015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57D36F-5138-4344-9D49-FA7B61F2797F}" type="slidenum">
              <a:rPr lang="en-US" smtClean="0"/>
              <a:t>‹#›</a:t>
            </a:fld>
            <a:endParaRPr lang="en-US" dirty="0"/>
          </a:p>
        </p:txBody>
      </p:sp>
    </p:spTree>
    <p:extLst>
      <p:ext uri="{BB962C8B-B14F-4D97-AF65-F5344CB8AC3E}">
        <p14:creationId xmlns:p14="http://schemas.microsoft.com/office/powerpoint/2010/main" val="2500240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FC9144-A5F5-4705-A8D0-622A0E4CC5D0}" type="datetimeFigureOut">
              <a:rPr lang="en-US" smtClean="0"/>
              <a:t>1/28/2015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57D36F-5138-4344-9D49-FA7B61F2797F}" type="slidenum">
              <a:rPr lang="en-US" smtClean="0"/>
              <a:t>‹#›</a:t>
            </a:fld>
            <a:endParaRPr lang="en-US" dirty="0"/>
          </a:p>
        </p:txBody>
      </p:sp>
    </p:spTree>
    <p:extLst>
      <p:ext uri="{BB962C8B-B14F-4D97-AF65-F5344CB8AC3E}">
        <p14:creationId xmlns:p14="http://schemas.microsoft.com/office/powerpoint/2010/main" val="2317210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C9144-A5F5-4705-A8D0-622A0E4CC5D0}" type="datetimeFigureOut">
              <a:rPr lang="en-US" smtClean="0"/>
              <a:t>1/28/2015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57D36F-5138-4344-9D49-FA7B61F2797F}" type="slidenum">
              <a:rPr lang="en-US" smtClean="0"/>
              <a:t>‹#›</a:t>
            </a:fld>
            <a:endParaRPr lang="en-US" dirty="0"/>
          </a:p>
        </p:txBody>
      </p:sp>
    </p:spTree>
    <p:extLst>
      <p:ext uri="{BB962C8B-B14F-4D97-AF65-F5344CB8AC3E}">
        <p14:creationId xmlns:p14="http://schemas.microsoft.com/office/powerpoint/2010/main" val="2223941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7.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
        <p:nvSpPr>
          <p:cNvPr id="6" name="TextBox 5"/>
          <p:cNvSpPr txBox="1"/>
          <p:nvPr/>
        </p:nvSpPr>
        <p:spPr>
          <a:xfrm>
            <a:off x="76200" y="228600"/>
            <a:ext cx="5105400" cy="1077218"/>
          </a:xfrm>
          <a:prstGeom prst="rect">
            <a:avLst/>
          </a:prstGeom>
          <a:noFill/>
        </p:spPr>
        <p:txBody>
          <a:bodyPr wrap="square" rtlCol="0">
            <a:spAutoFit/>
          </a:bodyPr>
          <a:lstStyle/>
          <a:p>
            <a:r>
              <a:rPr lang="en-US" sz="4400" b="1" dirty="0" smtClean="0">
                <a:solidFill>
                  <a:schemeClr val="bg1"/>
                </a:solidFill>
                <a:latin typeface="Trebuchet MS"/>
                <a:cs typeface="Trebuchet MS"/>
              </a:rPr>
              <a:t>City of Vancouver</a:t>
            </a:r>
          </a:p>
          <a:p>
            <a:r>
              <a:rPr lang="en-US" sz="1000" b="1" dirty="0" smtClean="0">
                <a:solidFill>
                  <a:schemeClr val="bg1"/>
                </a:solidFill>
                <a:latin typeface="Trebuchet MS"/>
                <a:cs typeface="Trebuchet MS"/>
              </a:rPr>
              <a:t/>
            </a:r>
            <a:br>
              <a:rPr lang="en-US" sz="1000" b="1" dirty="0" smtClean="0">
                <a:solidFill>
                  <a:schemeClr val="bg1"/>
                </a:solidFill>
                <a:latin typeface="Trebuchet MS"/>
                <a:cs typeface="Trebuchet MS"/>
              </a:rPr>
            </a:br>
            <a:endParaRPr lang="en-US" sz="1000" dirty="0">
              <a:solidFill>
                <a:schemeClr val="bg1"/>
              </a:solidFill>
              <a:latin typeface="Trebuchet MS" panose="020B0603020202020204" pitchFamily="34" charset="0"/>
            </a:endParaRPr>
          </a:p>
        </p:txBody>
      </p:sp>
      <p:pic>
        <p:nvPicPr>
          <p:cNvPr id="7" name="Picture 6" descr="GC2020_H_Reverse_GEvent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6172200"/>
            <a:ext cx="3766076" cy="498623"/>
          </a:xfrm>
          <a:prstGeom prst="rect">
            <a:avLst/>
          </a:prstGeom>
          <a:noFill/>
        </p:spPr>
      </p:pic>
      <p:cxnSp>
        <p:nvCxnSpPr>
          <p:cNvPr id="11" name="Straight Connector 10"/>
          <p:cNvCxnSpPr/>
          <p:nvPr/>
        </p:nvCxnSpPr>
        <p:spPr>
          <a:xfrm>
            <a:off x="61546" y="990600"/>
            <a:ext cx="5257800"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
        <p:nvSpPr>
          <p:cNvPr id="2" name="TextBox 1"/>
          <p:cNvSpPr txBox="1"/>
          <p:nvPr/>
        </p:nvSpPr>
        <p:spPr>
          <a:xfrm>
            <a:off x="76200" y="980182"/>
            <a:ext cx="4532243" cy="1723549"/>
          </a:xfrm>
          <a:prstGeom prst="rect">
            <a:avLst/>
          </a:prstGeom>
          <a:noFill/>
        </p:spPr>
        <p:txBody>
          <a:bodyPr wrap="square" rtlCol="0">
            <a:spAutoFit/>
          </a:bodyPr>
          <a:lstStyle/>
          <a:p>
            <a:r>
              <a:rPr lang="en-US" sz="2400" dirty="0" smtClean="0">
                <a:solidFill>
                  <a:schemeClr val="bg1"/>
                </a:solidFill>
                <a:latin typeface="Trebuchet MS" panose="020B0603020202020204" pitchFamily="34" charset="0"/>
              </a:rPr>
              <a:t>Compostable </a:t>
            </a:r>
            <a:r>
              <a:rPr lang="en-US" sz="2400" dirty="0">
                <a:solidFill>
                  <a:schemeClr val="bg1"/>
                </a:solidFill>
                <a:latin typeface="Trebuchet MS" panose="020B0603020202020204" pitchFamily="34" charset="0"/>
              </a:rPr>
              <a:t>Organics Waste </a:t>
            </a:r>
            <a:r>
              <a:rPr lang="en-US" sz="2400" dirty="0" smtClean="0">
                <a:solidFill>
                  <a:schemeClr val="bg1"/>
                </a:solidFill>
                <a:latin typeface="Trebuchet MS" panose="020B0603020202020204" pitchFamily="34" charset="0"/>
              </a:rPr>
              <a:t>Ban</a:t>
            </a:r>
          </a:p>
          <a:p>
            <a:endParaRPr lang="en-US" sz="2400" dirty="0">
              <a:solidFill>
                <a:schemeClr val="bg1"/>
              </a:solidFill>
              <a:latin typeface="Trebuchet MS" panose="020B0603020202020204" pitchFamily="34" charset="0"/>
            </a:endParaRPr>
          </a:p>
          <a:p>
            <a:r>
              <a:rPr lang="en-US" sz="2400" dirty="0" smtClean="0">
                <a:solidFill>
                  <a:schemeClr val="bg1"/>
                </a:solidFill>
                <a:latin typeface="Trebuchet MS" panose="020B0603020202020204" pitchFamily="34" charset="0"/>
              </a:rPr>
              <a:t>WMABC – Jan 29, 2015</a:t>
            </a:r>
            <a:endParaRPr lang="en-US" sz="2400" dirty="0">
              <a:solidFill>
                <a:schemeClr val="bg1"/>
              </a:solidFill>
              <a:latin typeface="Trebuchet MS" panose="020B0603020202020204" pitchFamily="34" charset="0"/>
            </a:endParaRPr>
          </a:p>
          <a:p>
            <a:endParaRPr lang="en-US" sz="1000" dirty="0" smtClean="0">
              <a:solidFill>
                <a:schemeClr val="bg1"/>
              </a:solidFill>
              <a:latin typeface="Trebuchet MS" panose="020B0603020202020204" pitchFamily="34" charset="0"/>
            </a:endParaRPr>
          </a:p>
        </p:txBody>
      </p:sp>
    </p:spTree>
    <p:extLst>
      <p:ext uri="{BB962C8B-B14F-4D97-AF65-F5344CB8AC3E}">
        <p14:creationId xmlns:p14="http://schemas.microsoft.com/office/powerpoint/2010/main" val="2079362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concertproperties.com/sites/default/files/14-45_0.JPG?1401383148"/>
          <p:cNvPicPr>
            <a:picLocks noChangeAspect="1" noChangeArrowheads="1"/>
          </p:cNvPicPr>
          <p:nvPr/>
        </p:nvPicPr>
        <p:blipFill rotWithShape="1">
          <a:blip r:embed="rId3">
            <a:extLst>
              <a:ext uri="{28A0092B-C50C-407E-A947-70E740481C1C}">
                <a14:useLocalDpi xmlns:a14="http://schemas.microsoft.com/office/drawing/2010/main" val="0"/>
              </a:ext>
            </a:extLst>
          </a:blip>
          <a:srcRect l="40132" t="9116" r="-71" b="8436"/>
          <a:stretch/>
        </p:blipFill>
        <p:spPr bwMode="auto">
          <a:xfrm>
            <a:off x="-7327" y="685800"/>
            <a:ext cx="9169494" cy="6172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327" y="0"/>
            <a:ext cx="9158654" cy="6858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00" dirty="0" smtClean="0">
                <a:solidFill>
                  <a:schemeClr val="bg1"/>
                </a:solidFill>
                <a:latin typeface="Trebuchet MS" panose="020B0603020202020204" pitchFamily="34" charset="0"/>
              </a:rPr>
              <a:t>Considerations when developing a plan </a:t>
            </a:r>
            <a:endParaRPr lang="en-US" sz="2900" dirty="0">
              <a:solidFill>
                <a:schemeClr val="bg1"/>
              </a:solidFill>
              <a:latin typeface="Trebuchet MS" panose="020B0603020202020204" pitchFamily="34" charset="0"/>
            </a:endParaRPr>
          </a:p>
        </p:txBody>
      </p:sp>
      <p:sp>
        <p:nvSpPr>
          <p:cNvPr id="8" name="TextBox 7"/>
          <p:cNvSpPr txBox="1"/>
          <p:nvPr/>
        </p:nvSpPr>
        <p:spPr>
          <a:xfrm>
            <a:off x="-7327" y="838200"/>
            <a:ext cx="6789127" cy="400110"/>
          </a:xfrm>
          <a:prstGeom prst="rect">
            <a:avLst/>
          </a:prstGeom>
          <a:solidFill>
            <a:srgbClr val="00B050"/>
          </a:solidFill>
        </p:spPr>
        <p:txBody>
          <a:bodyPr wrap="square" rtlCol="0">
            <a:spAutoFit/>
          </a:bodyPr>
          <a:lstStyle/>
          <a:p>
            <a:r>
              <a:rPr lang="en-US" sz="2000" dirty="0" smtClean="0">
                <a:solidFill>
                  <a:schemeClr val="bg1"/>
                </a:solidFill>
                <a:latin typeface="Trebuchet MS" panose="020B0603020202020204" pitchFamily="34" charset="0"/>
              </a:rPr>
              <a:t>On-site storage space (pick-up frequency, container size)</a:t>
            </a:r>
            <a:endParaRPr lang="en-US" sz="2000" dirty="0">
              <a:solidFill>
                <a:schemeClr val="bg1"/>
              </a:solidFill>
              <a:latin typeface="Trebuchet MS" panose="020B0603020202020204" pitchFamily="34" charset="0"/>
            </a:endParaRPr>
          </a:p>
        </p:txBody>
      </p:sp>
      <p:sp>
        <p:nvSpPr>
          <p:cNvPr id="10" name="TextBox 9"/>
          <p:cNvSpPr txBox="1"/>
          <p:nvPr/>
        </p:nvSpPr>
        <p:spPr>
          <a:xfrm>
            <a:off x="3439235" y="2419290"/>
            <a:ext cx="5704765" cy="400110"/>
          </a:xfrm>
          <a:prstGeom prst="rect">
            <a:avLst/>
          </a:prstGeom>
          <a:solidFill>
            <a:srgbClr val="00B050"/>
          </a:solidFill>
        </p:spPr>
        <p:txBody>
          <a:bodyPr wrap="square" rtlCol="0">
            <a:spAutoFit/>
          </a:bodyPr>
          <a:lstStyle/>
          <a:p>
            <a:r>
              <a:rPr lang="en-US" sz="2000" dirty="0" smtClean="0">
                <a:solidFill>
                  <a:schemeClr val="bg1"/>
                </a:solidFill>
                <a:latin typeface="Trebuchet MS" panose="020B0603020202020204" pitchFamily="34" charset="0"/>
              </a:rPr>
              <a:t>Existing contracts</a:t>
            </a:r>
            <a:endParaRPr lang="en-US" sz="2000" dirty="0">
              <a:solidFill>
                <a:schemeClr val="bg1"/>
              </a:solidFill>
              <a:latin typeface="Trebuchet MS" panose="020B0603020202020204" pitchFamily="34" charset="0"/>
            </a:endParaRPr>
          </a:p>
        </p:txBody>
      </p:sp>
      <p:sp>
        <p:nvSpPr>
          <p:cNvPr id="12" name="TextBox 11"/>
          <p:cNvSpPr txBox="1"/>
          <p:nvPr/>
        </p:nvSpPr>
        <p:spPr>
          <a:xfrm>
            <a:off x="3418160" y="1352490"/>
            <a:ext cx="5733167" cy="400110"/>
          </a:xfrm>
          <a:prstGeom prst="rect">
            <a:avLst/>
          </a:prstGeom>
          <a:solidFill>
            <a:srgbClr val="00B050"/>
          </a:solidFill>
        </p:spPr>
        <p:txBody>
          <a:bodyPr wrap="square" rtlCol="0">
            <a:spAutoFit/>
          </a:bodyPr>
          <a:lstStyle/>
          <a:p>
            <a:r>
              <a:rPr lang="en-US" sz="2000" dirty="0" smtClean="0">
                <a:solidFill>
                  <a:schemeClr val="bg1"/>
                </a:solidFill>
                <a:latin typeface="Trebuchet MS" panose="020B0603020202020204" pitchFamily="34" charset="0"/>
              </a:rPr>
              <a:t>Collection access</a:t>
            </a:r>
            <a:endParaRPr lang="en-US" sz="2000" dirty="0">
              <a:solidFill>
                <a:schemeClr val="bg1"/>
              </a:solidFill>
              <a:latin typeface="Trebuchet MS" panose="020B0603020202020204" pitchFamily="34" charset="0"/>
            </a:endParaRPr>
          </a:p>
        </p:txBody>
      </p:sp>
      <p:sp>
        <p:nvSpPr>
          <p:cNvPr id="13" name="TextBox 12"/>
          <p:cNvSpPr txBox="1"/>
          <p:nvPr/>
        </p:nvSpPr>
        <p:spPr>
          <a:xfrm>
            <a:off x="-20934" y="1905000"/>
            <a:ext cx="5697437" cy="400110"/>
          </a:xfrm>
          <a:prstGeom prst="rect">
            <a:avLst/>
          </a:prstGeom>
          <a:solidFill>
            <a:srgbClr val="00B050"/>
          </a:solidFill>
        </p:spPr>
        <p:txBody>
          <a:bodyPr wrap="square" rtlCol="0">
            <a:spAutoFit/>
          </a:bodyPr>
          <a:lstStyle/>
          <a:p>
            <a:r>
              <a:rPr lang="en-US" sz="2000" dirty="0" smtClean="0">
                <a:solidFill>
                  <a:schemeClr val="bg1"/>
                </a:solidFill>
                <a:latin typeface="Trebuchet MS" panose="020B0603020202020204" pitchFamily="34" charset="0"/>
              </a:rPr>
              <a:t>Food scraps generation rates </a:t>
            </a:r>
            <a:endParaRPr lang="en-US" sz="20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943866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561" b="7689"/>
          <a:stretch/>
        </p:blipFill>
        <p:spPr>
          <a:xfrm>
            <a:off x="0" y="685800"/>
            <a:ext cx="9144000" cy="6172200"/>
          </a:xfrm>
          <a:prstGeom prst="rect">
            <a:avLst/>
          </a:prstGeom>
        </p:spPr>
      </p:pic>
      <p:sp>
        <p:nvSpPr>
          <p:cNvPr id="6" name="Rectangle 5"/>
          <p:cNvSpPr/>
          <p:nvPr/>
        </p:nvSpPr>
        <p:spPr>
          <a:xfrm>
            <a:off x="-7327" y="1764211"/>
            <a:ext cx="4655527" cy="632822"/>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latin typeface="Trebuchet MS" panose="020B0603020202020204" pitchFamily="34" charset="0"/>
              </a:rPr>
              <a:t>Collection contractor</a:t>
            </a:r>
            <a:endParaRPr lang="en-US" sz="2400" dirty="0">
              <a:solidFill>
                <a:schemeClr val="bg1"/>
              </a:solidFill>
              <a:latin typeface="Trebuchet MS" panose="020B0603020202020204" pitchFamily="34" charset="0"/>
            </a:endParaRPr>
          </a:p>
        </p:txBody>
      </p:sp>
      <p:sp>
        <p:nvSpPr>
          <p:cNvPr id="9" name="Rectangle 8"/>
          <p:cNvSpPr/>
          <p:nvPr/>
        </p:nvSpPr>
        <p:spPr>
          <a:xfrm>
            <a:off x="-7327" y="0"/>
            <a:ext cx="9158654" cy="6858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00" dirty="0" smtClean="0">
                <a:solidFill>
                  <a:schemeClr val="bg1"/>
                </a:solidFill>
                <a:latin typeface="Trebuchet MS" panose="020B0603020202020204" pitchFamily="34" charset="0"/>
              </a:rPr>
              <a:t>Web-based Information on Options</a:t>
            </a:r>
            <a:endParaRPr lang="en-US" sz="2900" dirty="0">
              <a:solidFill>
                <a:schemeClr val="bg1"/>
              </a:solidFill>
              <a:latin typeface="Trebuchet MS" panose="020B0603020202020204" pitchFamily="34" charset="0"/>
            </a:endParaRPr>
          </a:p>
        </p:txBody>
      </p:sp>
      <p:sp>
        <p:nvSpPr>
          <p:cNvPr id="10" name="Rectangle 9"/>
          <p:cNvSpPr/>
          <p:nvPr/>
        </p:nvSpPr>
        <p:spPr>
          <a:xfrm>
            <a:off x="4571999" y="6172200"/>
            <a:ext cx="4540527" cy="685800"/>
          </a:xfrm>
          <a:prstGeom prst="rect">
            <a:avLst/>
          </a:prstGeom>
          <a:solidFill>
            <a:srgbClr val="00B050"/>
          </a:solid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latin typeface="Trebuchet MS" panose="020B0603020202020204" pitchFamily="34" charset="0"/>
              </a:rPr>
              <a:t>On-site Systems</a:t>
            </a:r>
          </a:p>
        </p:txBody>
      </p:sp>
      <p:pic>
        <p:nvPicPr>
          <p:cNvPr id="11" name="Picture 2" descr="C:\Users\CGDP2\AppData\Local\Microsoft\Windows\Temporary Internet Files\Content.Outlook\1JHQVDIQ\IMG_2538 (2).jpg"/>
          <p:cNvPicPr>
            <a:picLocks noChangeAspect="1" noChangeArrowheads="1"/>
          </p:cNvPicPr>
          <p:nvPr/>
        </p:nvPicPr>
        <p:blipFill rotWithShape="1">
          <a:blip r:embed="rId4">
            <a:extLst>
              <a:ext uri="{28A0092B-C50C-407E-A947-70E740481C1C}">
                <a14:useLocalDpi xmlns:a14="http://schemas.microsoft.com/office/drawing/2010/main" val="0"/>
              </a:ext>
            </a:extLst>
          </a:blip>
          <a:srcRect l="12291" t="1793" r="3494" b="21715"/>
          <a:stretch/>
        </p:blipFill>
        <p:spPr bwMode="auto">
          <a:xfrm>
            <a:off x="4572000" y="3155359"/>
            <a:ext cx="4540526" cy="3093041"/>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9046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571" t="9692" r="21571" b="10659"/>
          <a:stretch/>
        </p:blipFill>
        <p:spPr bwMode="auto">
          <a:xfrm>
            <a:off x="12526" y="914400"/>
            <a:ext cx="7848600" cy="577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327" y="0"/>
            <a:ext cx="9158654" cy="9144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00" dirty="0" smtClean="0">
                <a:solidFill>
                  <a:schemeClr val="bg1"/>
                </a:solidFill>
                <a:latin typeface="Trebuchet MS" panose="020B0603020202020204" pitchFamily="34" charset="0"/>
              </a:rPr>
              <a:t>Hauler Listing</a:t>
            </a:r>
          </a:p>
        </p:txBody>
      </p:sp>
      <p:sp>
        <p:nvSpPr>
          <p:cNvPr id="3" name="TextBox 2"/>
          <p:cNvSpPr txBox="1"/>
          <p:nvPr/>
        </p:nvSpPr>
        <p:spPr>
          <a:xfrm>
            <a:off x="4379198" y="990600"/>
            <a:ext cx="4785699" cy="369332"/>
          </a:xfrm>
          <a:prstGeom prst="homePlate">
            <a:avLst/>
          </a:prstGeom>
          <a:solidFill>
            <a:srgbClr val="00B0F0"/>
          </a:solidFill>
        </p:spPr>
        <p:txBody>
          <a:bodyPr wrap="square" rtlCol="0">
            <a:spAutoFit/>
          </a:bodyPr>
          <a:lstStyle/>
          <a:p>
            <a:r>
              <a:rPr lang="en-US" dirty="0" smtClean="0">
                <a:solidFill>
                  <a:srgbClr val="FFFFFF"/>
                </a:solidFill>
                <a:latin typeface="Trebuchet MS" panose="020B0603020202020204" pitchFamily="34" charset="0"/>
              </a:rPr>
              <a:t>vancouver.ca/organicsban</a:t>
            </a:r>
            <a:endParaRPr lang="en-US" dirty="0">
              <a:solidFill>
                <a:srgbClr val="FFFFFF"/>
              </a:solidFill>
              <a:latin typeface="Trebuchet MS" panose="020B0603020202020204" pitchFamily="34" charset="0"/>
            </a:endParaRPr>
          </a:p>
        </p:txBody>
      </p:sp>
      <p:sp>
        <p:nvSpPr>
          <p:cNvPr id="11" name="TextBox 10"/>
          <p:cNvSpPr txBox="1"/>
          <p:nvPr/>
        </p:nvSpPr>
        <p:spPr>
          <a:xfrm>
            <a:off x="4388771" y="1525137"/>
            <a:ext cx="4785699" cy="369332"/>
          </a:xfrm>
          <a:prstGeom prst="homePlate">
            <a:avLst/>
          </a:prstGeom>
          <a:solidFill>
            <a:srgbClr val="00B0F0"/>
          </a:solidFill>
        </p:spPr>
        <p:txBody>
          <a:bodyPr wrap="square" rtlCol="0">
            <a:spAutoFit/>
          </a:bodyPr>
          <a:lstStyle/>
          <a:p>
            <a:r>
              <a:rPr lang="en-US" dirty="0">
                <a:solidFill>
                  <a:srgbClr val="FFFFFF"/>
                </a:solidFill>
                <a:latin typeface="Trebuchet MS" panose="020B0603020202020204" pitchFamily="34" charset="0"/>
              </a:rPr>
              <a:t>m</a:t>
            </a:r>
            <a:r>
              <a:rPr lang="en-US" dirty="0" smtClean="0">
                <a:solidFill>
                  <a:srgbClr val="FFFFFF"/>
                </a:solidFill>
                <a:latin typeface="Trebuchet MS" panose="020B0603020202020204" pitchFamily="34" charset="0"/>
              </a:rPr>
              <a:t>etrovancouver.org</a:t>
            </a:r>
            <a:endParaRPr lang="en-US" dirty="0">
              <a:solidFill>
                <a:srgbClr val="FFFFFF"/>
              </a:solidFill>
              <a:latin typeface="Trebuchet MS" panose="020B0603020202020204" pitchFamily="34" charset="0"/>
            </a:endParaRPr>
          </a:p>
        </p:txBody>
      </p:sp>
      <p:sp>
        <p:nvSpPr>
          <p:cNvPr id="2" name="TextBox 1"/>
          <p:cNvSpPr txBox="1"/>
          <p:nvPr/>
        </p:nvSpPr>
        <p:spPr>
          <a:xfrm rot="20396694">
            <a:off x="23922" y="3913791"/>
            <a:ext cx="8729699" cy="706466"/>
          </a:xfrm>
          <a:prstGeom prst="rect">
            <a:avLst/>
          </a:prstGeom>
          <a:solidFill>
            <a:schemeClr val="bg1"/>
          </a:solidFill>
        </p:spPr>
        <p:txBody>
          <a:bodyPr wrap="square" rtlCol="0">
            <a:noAutofit/>
          </a:bodyPr>
          <a:lstStyle/>
          <a:p>
            <a:r>
              <a:rPr lang="en-CA" sz="2600" b="1" dirty="0" smtClean="0">
                <a:solidFill>
                  <a:srgbClr val="00B0F0"/>
                </a:solidFill>
              </a:rPr>
              <a:t>Sample – full list available on vancouver.ca/</a:t>
            </a:r>
            <a:r>
              <a:rPr lang="en-CA" sz="2600" b="1" dirty="0" err="1" smtClean="0">
                <a:solidFill>
                  <a:srgbClr val="00B0F0"/>
                </a:solidFill>
              </a:rPr>
              <a:t>organicsban</a:t>
            </a:r>
            <a:endParaRPr lang="en-US" sz="2600" b="1" dirty="0">
              <a:solidFill>
                <a:srgbClr val="00B0F0"/>
              </a:solidFill>
            </a:endParaRPr>
          </a:p>
        </p:txBody>
      </p:sp>
    </p:spTree>
    <p:extLst>
      <p:ext uri="{BB962C8B-B14F-4D97-AF65-F5344CB8AC3E}">
        <p14:creationId xmlns:p14="http://schemas.microsoft.com/office/powerpoint/2010/main" val="1163051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munchkie.files.wordpress.com/2012/02/img_2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327" y="0"/>
            <a:ext cx="9158654" cy="9144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00" dirty="0" smtClean="0">
                <a:solidFill>
                  <a:schemeClr val="bg1"/>
                </a:solidFill>
                <a:latin typeface="Trebuchet MS" panose="020B0603020202020204" pitchFamily="34" charset="0"/>
              </a:rPr>
              <a:t>How City is Supporting Haulers</a:t>
            </a:r>
            <a:endParaRPr lang="en-US" sz="2900" dirty="0">
              <a:solidFill>
                <a:schemeClr val="bg1"/>
              </a:solidFill>
              <a:latin typeface="Trebuchet MS" panose="020B0603020202020204" pitchFamily="34" charset="0"/>
            </a:endParaRPr>
          </a:p>
        </p:txBody>
      </p:sp>
      <p:graphicFrame>
        <p:nvGraphicFramePr>
          <p:cNvPr id="8" name="Diagram 7"/>
          <p:cNvGraphicFramePr/>
          <p:nvPr>
            <p:extLst>
              <p:ext uri="{D42A27DB-BD31-4B8C-83A1-F6EECF244321}">
                <p14:modId xmlns:p14="http://schemas.microsoft.com/office/powerpoint/2010/main" val="1627193364"/>
              </p:ext>
            </p:extLst>
          </p:nvPr>
        </p:nvGraphicFramePr>
        <p:xfrm>
          <a:off x="571500" y="762000"/>
          <a:ext cx="8001000"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64237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14654" y="3200400"/>
            <a:ext cx="9158654" cy="4572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solidFill>
                  <a:schemeClr val="bg1"/>
                </a:solidFill>
                <a:latin typeface="Trebuchet MS" panose="020B0603020202020204" pitchFamily="34" charset="0"/>
              </a:rPr>
              <a:t>Thank You!</a:t>
            </a:r>
            <a:endParaRPr lang="en-US" sz="2500" dirty="0">
              <a:solidFill>
                <a:schemeClr val="bg1"/>
              </a:solidFill>
              <a:latin typeface="Trebuchet MS" panose="020B0603020202020204" pitchFamily="34" charset="0"/>
            </a:endParaRPr>
          </a:p>
        </p:txBody>
      </p:sp>
      <p:sp>
        <p:nvSpPr>
          <p:cNvPr id="6" name="Rectangle 5"/>
          <p:cNvSpPr/>
          <p:nvPr/>
        </p:nvSpPr>
        <p:spPr>
          <a:xfrm>
            <a:off x="-14654" y="3810000"/>
            <a:ext cx="9158654" cy="4572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solidFill>
                  <a:schemeClr val="bg1"/>
                </a:solidFill>
                <a:latin typeface="Trebuchet MS" panose="020B0603020202020204" pitchFamily="34" charset="0"/>
              </a:rPr>
              <a:t>Questions</a:t>
            </a:r>
            <a:endParaRPr lang="en-US" sz="2500" dirty="0">
              <a:solidFill>
                <a:schemeClr val="bg1"/>
              </a:solidFill>
              <a:latin typeface="Trebuchet MS" panose="020B0603020202020204" pitchFamily="34" charset="0"/>
            </a:endParaRPr>
          </a:p>
        </p:txBody>
      </p:sp>
      <p:sp>
        <p:nvSpPr>
          <p:cNvPr id="7" name="Rectangle 6"/>
          <p:cNvSpPr/>
          <p:nvPr/>
        </p:nvSpPr>
        <p:spPr>
          <a:xfrm>
            <a:off x="4800600" y="5791200"/>
            <a:ext cx="4354882" cy="10668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smtClean="0">
              <a:solidFill>
                <a:schemeClr val="bg1"/>
              </a:solidFill>
              <a:latin typeface="Trebuchet MS" panose="020B0603020202020204" pitchFamily="34" charset="0"/>
            </a:endParaRPr>
          </a:p>
          <a:p>
            <a:r>
              <a:rPr lang="en-US" sz="1400" dirty="0" smtClean="0">
                <a:solidFill>
                  <a:schemeClr val="bg1"/>
                </a:solidFill>
                <a:latin typeface="Trebuchet MS" panose="020B0603020202020204" pitchFamily="34" charset="0"/>
              </a:rPr>
              <a:t>Albert Shamess </a:t>
            </a:r>
          </a:p>
          <a:p>
            <a:r>
              <a:rPr lang="en-US" sz="1400" dirty="0" smtClean="0">
                <a:solidFill>
                  <a:schemeClr val="bg1"/>
                </a:solidFill>
                <a:latin typeface="Trebuchet MS" panose="020B0603020202020204" pitchFamily="34" charset="0"/>
              </a:rPr>
              <a:t>Director of Waste Management &amp; Resource Recovery</a:t>
            </a:r>
          </a:p>
          <a:p>
            <a:r>
              <a:rPr lang="en-US" sz="1400" dirty="0" smtClean="0">
                <a:solidFill>
                  <a:schemeClr val="bg1"/>
                </a:solidFill>
                <a:latin typeface="Trebuchet MS" panose="020B0603020202020204" pitchFamily="34" charset="0"/>
              </a:rPr>
              <a:t>City of Vancouver</a:t>
            </a:r>
          </a:p>
          <a:p>
            <a:pPr algn="ctr"/>
            <a:endParaRPr lang="en-US" sz="1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142845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556" r="2597"/>
          <a:stretch/>
        </p:blipFill>
        <p:spPr>
          <a:xfrm>
            <a:off x="0" y="0"/>
            <a:ext cx="9144000" cy="6858000"/>
          </a:xfrm>
          <a:prstGeom prst="rect">
            <a:avLst/>
          </a:prstGeom>
        </p:spPr>
      </p:pic>
      <p:sp>
        <p:nvSpPr>
          <p:cNvPr id="6" name="Rectangle 5"/>
          <p:cNvSpPr/>
          <p:nvPr/>
        </p:nvSpPr>
        <p:spPr>
          <a:xfrm>
            <a:off x="0" y="990600"/>
            <a:ext cx="9158654" cy="8382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latin typeface="Trebuchet MS" panose="020B0603020202020204" pitchFamily="34" charset="0"/>
              </a:rPr>
              <a:t>City Role and Bylaw Regulations</a:t>
            </a:r>
            <a:endParaRPr lang="en-US" sz="3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827746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mashingmagazine.com/wp-content/uploads/uploader/images/signs/recycle-that/full_recycle-that.jp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377"/>
          <a:stretch/>
        </p:blipFill>
        <p:spPr bwMode="auto">
          <a:xfrm>
            <a:off x="1" y="609600"/>
            <a:ext cx="9144000" cy="62444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04806" y="914400"/>
            <a:ext cx="2098842" cy="927944"/>
            <a:chOff x="0" y="0"/>
            <a:chExt cx="1905002" cy="752502"/>
          </a:xfrm>
          <a:solidFill>
            <a:srgbClr val="7030A0"/>
          </a:solidFill>
        </p:grpSpPr>
        <p:sp>
          <p:nvSpPr>
            <p:cNvPr id="7" name="Manual Input 18"/>
            <p:cNvSpPr/>
            <p:nvPr/>
          </p:nvSpPr>
          <p:spPr>
            <a:xfrm rot="5400000" flipH="1">
              <a:off x="616529" y="-616527"/>
              <a:ext cx="671945" cy="1905000"/>
            </a:xfrm>
            <a:prstGeom prst="flowChartManualInput">
              <a:avLst/>
            </a:prstGeom>
            <a:grpFill/>
            <a:ln w="12700" cmpd="sng">
              <a:noFill/>
            </a:ln>
            <a:effectLst>
              <a:outerShdw blurRad="25400" dist="38100" dir="180000" algn="tl" rotWithShape="0">
                <a:schemeClr val="accent5">
                  <a:lumMod val="50000"/>
                  <a:alpha val="5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0" y="48668"/>
              <a:ext cx="1752601" cy="703834"/>
            </a:xfrm>
            <a:prstGeom prst="rect">
              <a:avLst/>
            </a:prstGeom>
            <a:grpFill/>
          </p:spPr>
          <p:txBody>
            <a:bodyPr wrap="square" rtlCol="0">
              <a:spAutoFit/>
            </a:bodyPr>
            <a:lstStyle/>
            <a:p>
              <a:pPr algn="ctr" defTabSz="1422400">
                <a:lnSpc>
                  <a:spcPct val="90000"/>
                </a:lnSpc>
                <a:spcBef>
                  <a:spcPct val="0"/>
                </a:spcBef>
                <a:spcAft>
                  <a:spcPct val="35000"/>
                </a:spcAft>
              </a:pPr>
              <a:r>
                <a:rPr lang="en-US" sz="2800" b="1" dirty="0" smtClean="0">
                  <a:solidFill>
                    <a:schemeClr val="bg1"/>
                  </a:solidFill>
                  <a:latin typeface="Trebuchet MS" panose="020B0603020202020204" pitchFamily="34" charset="0"/>
                </a:rPr>
                <a:t>Metro Vancouver</a:t>
              </a:r>
              <a:endParaRPr lang="en-US" sz="2800" b="1" dirty="0">
                <a:solidFill>
                  <a:schemeClr val="bg1"/>
                </a:solidFill>
                <a:latin typeface="Trebuchet MS" panose="020B0603020202020204" pitchFamily="34" charset="0"/>
              </a:endParaRPr>
            </a:p>
          </p:txBody>
        </p:sp>
      </p:grpSp>
      <p:sp>
        <p:nvSpPr>
          <p:cNvPr id="9" name="Content Placeholder 24"/>
          <p:cNvSpPr>
            <a:spLocks noGrp="1"/>
          </p:cNvSpPr>
          <p:nvPr>
            <p:ph idx="1"/>
          </p:nvPr>
        </p:nvSpPr>
        <p:spPr>
          <a:xfrm>
            <a:off x="2304288" y="1142999"/>
            <a:ext cx="6629400" cy="1098765"/>
          </a:xfrm>
          <a:prstGeom prst="round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spcBef>
                <a:spcPts val="1200"/>
              </a:spcBef>
              <a:buFont typeface="+mj-lt"/>
              <a:buAutoNum type="arabicPeriod"/>
            </a:pPr>
            <a:r>
              <a:rPr lang="en-CA" sz="2400" dirty="0" smtClean="0">
                <a:latin typeface="Trebuchet MS" panose="020B0603020202020204" pitchFamily="34" charset="0"/>
              </a:rPr>
              <a:t>Compostable organics disposal ban, enforced at point of disposal at regional facilities</a:t>
            </a:r>
          </a:p>
        </p:txBody>
      </p:sp>
      <p:grpSp>
        <p:nvGrpSpPr>
          <p:cNvPr id="10" name="Group 9"/>
          <p:cNvGrpSpPr/>
          <p:nvPr/>
        </p:nvGrpSpPr>
        <p:grpSpPr>
          <a:xfrm>
            <a:off x="304806" y="2362200"/>
            <a:ext cx="2098842" cy="927944"/>
            <a:chOff x="0" y="0"/>
            <a:chExt cx="1905002" cy="752502"/>
          </a:xfrm>
          <a:solidFill>
            <a:srgbClr val="7030A0"/>
          </a:solidFill>
        </p:grpSpPr>
        <p:sp>
          <p:nvSpPr>
            <p:cNvPr id="11" name="Manual Input 18"/>
            <p:cNvSpPr/>
            <p:nvPr/>
          </p:nvSpPr>
          <p:spPr>
            <a:xfrm rot="5400000" flipH="1">
              <a:off x="616529" y="-616527"/>
              <a:ext cx="671945" cy="1905000"/>
            </a:xfrm>
            <a:prstGeom prst="flowChartManualInput">
              <a:avLst/>
            </a:prstGeom>
            <a:grpFill/>
            <a:ln w="12700" cmpd="sng">
              <a:noFill/>
            </a:ln>
            <a:effectLst>
              <a:outerShdw blurRad="25400" dist="38100" dir="180000" algn="tl" rotWithShape="0">
                <a:schemeClr val="accent5">
                  <a:lumMod val="50000"/>
                  <a:alpha val="5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0" y="48668"/>
              <a:ext cx="1752600" cy="703834"/>
            </a:xfrm>
            <a:prstGeom prst="rect">
              <a:avLst/>
            </a:prstGeom>
            <a:grpFill/>
          </p:spPr>
          <p:txBody>
            <a:bodyPr wrap="square" rtlCol="0">
              <a:spAutoFit/>
            </a:bodyPr>
            <a:lstStyle/>
            <a:p>
              <a:pPr algn="ctr" defTabSz="1422400">
                <a:lnSpc>
                  <a:spcPct val="90000"/>
                </a:lnSpc>
                <a:spcBef>
                  <a:spcPct val="0"/>
                </a:spcBef>
                <a:spcAft>
                  <a:spcPct val="35000"/>
                </a:spcAft>
              </a:pPr>
              <a:r>
                <a:rPr lang="en-US" sz="2800" b="1" dirty="0" smtClean="0">
                  <a:solidFill>
                    <a:schemeClr val="bg1"/>
                  </a:solidFill>
                  <a:latin typeface="Trebuchet MS" panose="020B0603020202020204" pitchFamily="34" charset="0"/>
                </a:rPr>
                <a:t>City of Vancouver</a:t>
              </a:r>
              <a:endParaRPr lang="en-US" sz="2800" b="1" dirty="0">
                <a:solidFill>
                  <a:schemeClr val="bg1"/>
                </a:solidFill>
                <a:latin typeface="Trebuchet MS" panose="020B0603020202020204" pitchFamily="34" charset="0"/>
              </a:endParaRPr>
            </a:p>
          </p:txBody>
        </p:sp>
      </p:grpSp>
      <p:sp>
        <p:nvSpPr>
          <p:cNvPr id="13" name="Content Placeholder 24"/>
          <p:cNvSpPr txBox="1">
            <a:spLocks/>
          </p:cNvSpPr>
          <p:nvPr/>
        </p:nvSpPr>
        <p:spPr>
          <a:xfrm>
            <a:off x="2403648" y="2423052"/>
            <a:ext cx="6629400" cy="2301348"/>
          </a:xfrm>
          <a:prstGeom prst="roundRect">
            <a:avLst/>
          </a:prstGeom>
          <a:solidFill>
            <a:srgbClr val="00B0F0"/>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spcBef>
                <a:spcPts val="1200"/>
              </a:spcBef>
              <a:buFont typeface="+mj-lt"/>
              <a:buAutoNum type="arabicPeriod"/>
            </a:pPr>
            <a:r>
              <a:rPr lang="en-CA" sz="2400" dirty="0">
                <a:latin typeface="Trebuchet MS" panose="020B0603020202020204" pitchFamily="34" charset="0"/>
              </a:rPr>
              <a:t>Reflect Metro Vancouver’s organics ban in the City’s by-law </a:t>
            </a:r>
            <a:endParaRPr lang="en-CA" sz="2400" dirty="0" smtClean="0">
              <a:latin typeface="Trebuchet MS" panose="020B0603020202020204" pitchFamily="34" charset="0"/>
            </a:endParaRPr>
          </a:p>
          <a:p>
            <a:pPr>
              <a:spcBef>
                <a:spcPts val="1200"/>
              </a:spcBef>
              <a:buFont typeface="+mj-lt"/>
              <a:buAutoNum type="arabicPeriod"/>
            </a:pPr>
            <a:r>
              <a:rPr lang="en-CA" sz="2400" dirty="0" smtClean="0">
                <a:latin typeface="Trebuchet MS" panose="020B0603020202020204" pitchFamily="34" charset="0"/>
              </a:rPr>
              <a:t>Require recovery programs at the building level to foster participation</a:t>
            </a:r>
          </a:p>
          <a:p>
            <a:pPr>
              <a:spcBef>
                <a:spcPts val="1200"/>
              </a:spcBef>
              <a:buFont typeface="+mj-lt"/>
              <a:buAutoNum type="arabicPeriod"/>
            </a:pPr>
            <a:r>
              <a:rPr lang="en-CA" sz="2400" dirty="0" smtClean="0">
                <a:latin typeface="Trebuchet MS" panose="020B0603020202020204" pitchFamily="34" charset="0"/>
              </a:rPr>
              <a:t>Allow for different forms of recovery</a:t>
            </a:r>
          </a:p>
        </p:txBody>
      </p:sp>
      <p:sp>
        <p:nvSpPr>
          <p:cNvPr id="14" name="Rectangle 13"/>
          <p:cNvSpPr/>
          <p:nvPr/>
        </p:nvSpPr>
        <p:spPr>
          <a:xfrm>
            <a:off x="1" y="0"/>
            <a:ext cx="9158654" cy="6858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Trebuchet MS" panose="020B0603020202020204" pitchFamily="34" charset="0"/>
              </a:rPr>
              <a:t>Two Levels of Organics Disposal </a:t>
            </a:r>
            <a:r>
              <a:rPr lang="en-US" sz="3200" dirty="0" smtClean="0">
                <a:solidFill>
                  <a:schemeClr val="bg1"/>
                </a:solidFill>
                <a:latin typeface="Trebuchet MS" panose="020B0603020202020204" pitchFamily="34" charset="0"/>
              </a:rPr>
              <a:t>Regulations</a:t>
            </a:r>
            <a:endParaRPr lang="en-US" sz="3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772327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traight.com/files/styles/popup/public/VancouverCityHall.jpg"/>
          <p:cNvPicPr>
            <a:picLocks noChangeAspect="1" noChangeArrowheads="1"/>
          </p:cNvPicPr>
          <p:nvPr/>
        </p:nvPicPr>
        <p:blipFill rotWithShape="1">
          <a:blip r:embed="rId2">
            <a:extLst>
              <a:ext uri="{28A0092B-C50C-407E-A947-70E740481C1C}">
                <a14:useLocalDpi xmlns:a14="http://schemas.microsoft.com/office/drawing/2010/main" val="0"/>
              </a:ext>
            </a:extLst>
          </a:blip>
          <a:srcRect r="3846" b="13600"/>
          <a:stretch/>
        </p:blipFill>
        <p:spPr bwMode="auto">
          <a:xfrm>
            <a:off x="1675" y="685800"/>
            <a:ext cx="9158654"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685800" y="2362200"/>
            <a:ext cx="8229600" cy="2514600"/>
          </a:xfrm>
          <a:prstGeom prst="round2DiagRect">
            <a:avLst/>
          </a:prstGeom>
          <a:solidFill>
            <a:srgbClr val="00B0F0"/>
          </a:solidFill>
        </p:spPr>
        <p:txBody>
          <a:bodyPr>
            <a:normAutofit lnSpcReduction="10000"/>
          </a:bodyPr>
          <a:lstStyle/>
          <a:p>
            <a:pPr marL="457200" lvl="1" indent="0">
              <a:buNone/>
            </a:pPr>
            <a:r>
              <a:rPr lang="en-US" sz="2400" dirty="0" smtClean="0">
                <a:solidFill>
                  <a:srgbClr val="FFFFFF"/>
                </a:solidFill>
                <a:latin typeface="Trebuchet MS" panose="020B0603020202020204" pitchFamily="34" charset="0"/>
              </a:rPr>
              <a:t>All business license holders, and owners or occupiers of either residential or non-residential properties in Vancouver:</a:t>
            </a:r>
          </a:p>
          <a:p>
            <a:pPr lvl="2"/>
            <a:r>
              <a:rPr lang="en-US" dirty="0" smtClean="0">
                <a:solidFill>
                  <a:srgbClr val="FFFFFF"/>
                </a:solidFill>
                <a:latin typeface="Trebuchet MS" panose="020B0603020202020204" pitchFamily="34" charset="0"/>
              </a:rPr>
              <a:t>Must have a food waste diversion plan</a:t>
            </a:r>
          </a:p>
          <a:p>
            <a:pPr lvl="2"/>
            <a:r>
              <a:rPr lang="en-US" dirty="0" smtClean="0">
                <a:solidFill>
                  <a:srgbClr val="FFFFFF"/>
                </a:solidFill>
                <a:latin typeface="Trebuchet MS" panose="020B0603020202020204" pitchFamily="34" charset="0"/>
              </a:rPr>
              <a:t>And ensure food waste is disposed of according to that plan </a:t>
            </a:r>
            <a:endParaRPr lang="en-US" dirty="0">
              <a:solidFill>
                <a:srgbClr val="FFFFFF"/>
              </a:solidFill>
              <a:latin typeface="Trebuchet MS" panose="020B0603020202020204" pitchFamily="34" charset="0"/>
            </a:endParaRPr>
          </a:p>
        </p:txBody>
      </p:sp>
      <p:sp>
        <p:nvSpPr>
          <p:cNvPr id="4" name="Rectangle 3"/>
          <p:cNvSpPr/>
          <p:nvPr/>
        </p:nvSpPr>
        <p:spPr>
          <a:xfrm>
            <a:off x="0" y="0"/>
            <a:ext cx="9158654" cy="6858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Trebuchet MS" panose="020B0603020202020204" pitchFamily="34" charset="0"/>
              </a:rPr>
              <a:t>City of </a:t>
            </a:r>
            <a:r>
              <a:rPr lang="en-US" sz="3200" dirty="0" smtClean="0">
                <a:solidFill>
                  <a:schemeClr val="bg1"/>
                </a:solidFill>
                <a:latin typeface="Trebuchet MS" panose="020B0603020202020204" pitchFamily="34" charset="0"/>
              </a:rPr>
              <a:t>Vancouver </a:t>
            </a:r>
            <a:r>
              <a:rPr lang="en-CA" sz="3200" dirty="0" smtClean="0">
                <a:solidFill>
                  <a:schemeClr val="bg1"/>
                </a:solidFill>
                <a:latin typeface="Trebuchet MS" panose="020B0603020202020204" pitchFamily="34" charset="0"/>
              </a:rPr>
              <a:t>By-Law </a:t>
            </a:r>
            <a:r>
              <a:rPr lang="en-CA" sz="3200" dirty="0">
                <a:solidFill>
                  <a:schemeClr val="bg1"/>
                </a:solidFill>
                <a:latin typeface="Trebuchet MS" panose="020B0603020202020204" pitchFamily="34" charset="0"/>
              </a:rPr>
              <a:t>Amendments</a:t>
            </a:r>
            <a:endParaRPr lang="en-US" sz="3200" dirty="0">
              <a:solidFill>
                <a:schemeClr val="bg1"/>
              </a:solidFill>
              <a:latin typeface="Trebuchet MS" panose="020B0603020202020204" pitchFamily="34" charset="0"/>
            </a:endParaRPr>
          </a:p>
        </p:txBody>
      </p:sp>
      <p:sp>
        <p:nvSpPr>
          <p:cNvPr id="8" name="TextBox 7"/>
          <p:cNvSpPr txBox="1"/>
          <p:nvPr/>
        </p:nvSpPr>
        <p:spPr>
          <a:xfrm>
            <a:off x="-3349" y="914400"/>
            <a:ext cx="4953000" cy="954107"/>
          </a:xfrm>
          <a:prstGeom prst="homePlate">
            <a:avLst/>
          </a:prstGeom>
          <a:solidFill>
            <a:srgbClr val="00B0F0"/>
          </a:solidFill>
        </p:spPr>
        <p:txBody>
          <a:bodyPr wrap="square" rtlCol="0">
            <a:spAutoFit/>
          </a:bodyPr>
          <a:lstStyle/>
          <a:p>
            <a:r>
              <a:rPr lang="en-US" sz="2800" dirty="0">
                <a:solidFill>
                  <a:srgbClr val="FFFFFF"/>
                </a:solidFill>
                <a:latin typeface="Trebuchet MS" panose="020B0603020202020204" pitchFamily="34" charset="0"/>
              </a:rPr>
              <a:t>City by-laws amended</a:t>
            </a:r>
            <a:r>
              <a:rPr lang="en-US" sz="2800" dirty="0" smtClean="0">
                <a:solidFill>
                  <a:srgbClr val="FFFFFF"/>
                </a:solidFill>
                <a:latin typeface="Trebuchet MS" panose="020B0603020202020204" pitchFamily="34" charset="0"/>
              </a:rPr>
              <a:t>, </a:t>
            </a:r>
            <a:r>
              <a:rPr lang="en-US" sz="2800" dirty="0">
                <a:solidFill>
                  <a:srgbClr val="FFFFFF"/>
                </a:solidFill>
                <a:latin typeface="Trebuchet MS" panose="020B0603020202020204" pitchFamily="34" charset="0"/>
              </a:rPr>
              <a:t>requiring</a:t>
            </a:r>
            <a:r>
              <a:rPr lang="en-US" sz="2800" dirty="0" smtClean="0">
                <a:solidFill>
                  <a:srgbClr val="FFFFFF"/>
                </a:solidFill>
                <a:latin typeface="Trebuchet MS" panose="020B0603020202020204" pitchFamily="34" charset="0"/>
              </a:rPr>
              <a:t>:</a:t>
            </a:r>
            <a:endParaRPr lang="en-US" sz="2800" dirty="0">
              <a:solidFill>
                <a:srgbClr val="FFFFFF"/>
              </a:solidFill>
              <a:latin typeface="Trebuchet MS" panose="020B0603020202020204" pitchFamily="34" charset="0"/>
            </a:endParaRPr>
          </a:p>
        </p:txBody>
      </p:sp>
      <p:sp>
        <p:nvSpPr>
          <p:cNvPr id="9" name="TextBox 8"/>
          <p:cNvSpPr txBox="1"/>
          <p:nvPr/>
        </p:nvSpPr>
        <p:spPr>
          <a:xfrm>
            <a:off x="0" y="5410200"/>
            <a:ext cx="9160329" cy="461665"/>
          </a:xfrm>
          <a:prstGeom prst="rect">
            <a:avLst/>
          </a:prstGeom>
          <a:solidFill>
            <a:srgbClr val="7030A0"/>
          </a:solidFill>
        </p:spPr>
        <p:txBody>
          <a:bodyPr wrap="square" rtlCol="0">
            <a:spAutoFit/>
          </a:bodyPr>
          <a:lstStyle/>
          <a:p>
            <a:pPr algn="ctr"/>
            <a:r>
              <a:rPr lang="en-US" sz="2400" dirty="0">
                <a:solidFill>
                  <a:srgbClr val="FFFFFF"/>
                </a:solidFill>
                <a:latin typeface="Trebuchet MS" panose="020B0603020202020204" pitchFamily="34" charset="0"/>
              </a:rPr>
              <a:t>Actual by-law amendments available at </a:t>
            </a:r>
            <a:r>
              <a:rPr lang="en-US" sz="2400" dirty="0" smtClean="0">
                <a:solidFill>
                  <a:srgbClr val="FFFFFF"/>
                </a:solidFill>
                <a:latin typeface="Trebuchet MS" panose="020B0603020202020204" pitchFamily="34" charset="0"/>
              </a:rPr>
              <a:t>Vancouver.ca</a:t>
            </a:r>
            <a:endParaRPr lang="en-US" sz="2400" dirty="0">
              <a:solidFill>
                <a:srgbClr val="FFFFFF"/>
              </a:solidFill>
              <a:latin typeface="Trebuchet MS" panose="020B0603020202020204" pitchFamily="34" charset="0"/>
            </a:endParaRPr>
          </a:p>
        </p:txBody>
      </p:sp>
    </p:spTree>
    <p:extLst>
      <p:ext uri="{BB962C8B-B14F-4D97-AF65-F5344CB8AC3E}">
        <p14:creationId xmlns:p14="http://schemas.microsoft.com/office/powerpoint/2010/main" val="1932943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4.bp.blogspot.com/-dyvmCk3bZqk/TmytaNDvCWI/AAAAAAAAOHY/xT49_A-FioI/s1600/restaurant_setting.jpg"/>
          <p:cNvPicPr>
            <a:picLocks noChangeAspect="1" noChangeArrowheads="1"/>
          </p:cNvPicPr>
          <p:nvPr/>
        </p:nvPicPr>
        <p:blipFill rotWithShape="1">
          <a:blip r:embed="rId2">
            <a:extLst>
              <a:ext uri="{28A0092B-C50C-407E-A947-70E740481C1C}">
                <a14:useLocalDpi xmlns:a14="http://schemas.microsoft.com/office/drawing/2010/main" val="0"/>
              </a:ext>
            </a:extLst>
          </a:blip>
          <a:srcRect r="6250" b="4425"/>
          <a:stretch/>
        </p:blipFill>
        <p:spPr bwMode="auto">
          <a:xfrm>
            <a:off x="0" y="685801"/>
            <a:ext cx="9144000"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58654" cy="6858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Trebuchet MS" panose="020B0603020202020204" pitchFamily="34" charset="0"/>
              </a:rPr>
              <a:t>City of </a:t>
            </a:r>
            <a:r>
              <a:rPr lang="en-US" sz="3200" dirty="0" smtClean="0">
                <a:solidFill>
                  <a:schemeClr val="bg1"/>
                </a:solidFill>
                <a:latin typeface="Trebuchet MS" panose="020B0603020202020204" pitchFamily="34" charset="0"/>
              </a:rPr>
              <a:t>Vancouver </a:t>
            </a:r>
            <a:r>
              <a:rPr lang="en-CA" sz="3200" dirty="0" smtClean="0">
                <a:solidFill>
                  <a:schemeClr val="bg1"/>
                </a:solidFill>
                <a:latin typeface="Trebuchet MS" panose="020B0603020202020204" pitchFamily="34" charset="0"/>
              </a:rPr>
              <a:t>Bylaw Timeline</a:t>
            </a:r>
            <a:endParaRPr lang="en-US" sz="3200" dirty="0">
              <a:solidFill>
                <a:schemeClr val="bg1"/>
              </a:solidFill>
              <a:latin typeface="Trebuchet MS" panose="020B0603020202020204" pitchFamily="34" charset="0"/>
            </a:endParaRPr>
          </a:p>
        </p:txBody>
      </p:sp>
      <p:graphicFrame>
        <p:nvGraphicFramePr>
          <p:cNvPr id="3" name="Diagram 2"/>
          <p:cNvGraphicFramePr/>
          <p:nvPr>
            <p:extLst>
              <p:ext uri="{D42A27DB-BD31-4B8C-83A1-F6EECF244321}">
                <p14:modId xmlns:p14="http://schemas.microsoft.com/office/powerpoint/2010/main" val="3592262477"/>
              </p:ext>
            </p:extLst>
          </p:nvPr>
        </p:nvGraphicFramePr>
        <p:xfrm>
          <a:off x="159727" y="1447800"/>
          <a:ext cx="8839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7624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ecompost.co.nz/assets/_resampled/resizedimage600235-Screen-shot-2012-09-09-at-10.12.46-PM.png"/>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8" t="-1740" r="-18" b="21591"/>
          <a:stretch/>
        </p:blipFill>
        <p:spPr bwMode="auto">
          <a:xfrm>
            <a:off x="4187" y="3983747"/>
            <a:ext cx="9156142" cy="28742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58654" cy="6858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Trebuchet MS" panose="020B0603020202020204" pitchFamily="34" charset="0"/>
              </a:rPr>
              <a:t>City of </a:t>
            </a:r>
            <a:r>
              <a:rPr lang="en-US" sz="3200" dirty="0" smtClean="0">
                <a:solidFill>
                  <a:schemeClr val="bg1"/>
                </a:solidFill>
                <a:latin typeface="Trebuchet MS" panose="020B0603020202020204" pitchFamily="34" charset="0"/>
              </a:rPr>
              <a:t>Vancouver </a:t>
            </a:r>
            <a:r>
              <a:rPr lang="en-CA" sz="3200" dirty="0" smtClean="0">
                <a:solidFill>
                  <a:schemeClr val="bg1"/>
                </a:solidFill>
                <a:latin typeface="Trebuchet MS" panose="020B0603020202020204" pitchFamily="34" charset="0"/>
              </a:rPr>
              <a:t>Bylaw Amendments Con’t</a:t>
            </a:r>
            <a:endParaRPr lang="en-US" sz="3200" dirty="0">
              <a:solidFill>
                <a:schemeClr val="bg1"/>
              </a:solidFill>
              <a:latin typeface="Trebuchet MS" panose="020B0603020202020204" pitchFamily="34" charset="0"/>
            </a:endParaRPr>
          </a:p>
        </p:txBody>
      </p:sp>
      <p:sp>
        <p:nvSpPr>
          <p:cNvPr id="3" name="TextBox 2"/>
          <p:cNvSpPr txBox="1"/>
          <p:nvPr/>
        </p:nvSpPr>
        <p:spPr>
          <a:xfrm>
            <a:off x="0" y="990600"/>
            <a:ext cx="6324600" cy="461665"/>
          </a:xfrm>
          <a:prstGeom prst="rect">
            <a:avLst/>
          </a:prstGeom>
          <a:solidFill>
            <a:srgbClr val="7030A0"/>
          </a:solidFill>
          <a:ln>
            <a:solidFill>
              <a:srgbClr val="7030A0"/>
            </a:solidFill>
          </a:ln>
        </p:spPr>
        <p:txBody>
          <a:bodyPr wrap="square" rtlCol="0">
            <a:spAutoFit/>
          </a:bodyPr>
          <a:lstStyle/>
          <a:p>
            <a:r>
              <a:rPr lang="en-US" sz="2400" dirty="0" smtClean="0">
                <a:solidFill>
                  <a:srgbClr val="FFFFFF"/>
                </a:solidFill>
                <a:latin typeface="Trebuchet MS" panose="020B0603020202020204" pitchFamily="34" charset="0"/>
              </a:rPr>
              <a:t>Food </a:t>
            </a:r>
            <a:r>
              <a:rPr lang="en-US" sz="2400" dirty="0">
                <a:solidFill>
                  <a:srgbClr val="FFFFFF"/>
                </a:solidFill>
                <a:latin typeface="Trebuchet MS" panose="020B0603020202020204" pitchFamily="34" charset="0"/>
              </a:rPr>
              <a:t>waste diversion plan could include</a:t>
            </a:r>
            <a:r>
              <a:rPr lang="en-US" sz="2400" dirty="0" smtClean="0">
                <a:solidFill>
                  <a:srgbClr val="FFFFFF"/>
                </a:solidFill>
                <a:latin typeface="Trebuchet MS" panose="020B0603020202020204" pitchFamily="34" charset="0"/>
              </a:rPr>
              <a:t>:</a:t>
            </a:r>
            <a:endParaRPr lang="en-US" sz="2400" dirty="0">
              <a:solidFill>
                <a:srgbClr val="FFFFFF"/>
              </a:solidFill>
              <a:latin typeface="Trebuchet MS" panose="020B0603020202020204" pitchFamily="34" charset="0"/>
            </a:endParaRPr>
          </a:p>
        </p:txBody>
      </p:sp>
      <p:sp>
        <p:nvSpPr>
          <p:cNvPr id="4" name="Oval 3"/>
          <p:cNvSpPr/>
          <p:nvPr/>
        </p:nvSpPr>
        <p:spPr>
          <a:xfrm>
            <a:off x="838200" y="1828800"/>
            <a:ext cx="609600"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600200" y="1891188"/>
            <a:ext cx="6858000" cy="408623"/>
          </a:xfrm>
          <a:prstGeom prst="roundRect">
            <a:avLst/>
          </a:prstGeom>
          <a:noFill/>
          <a:ln w="19050">
            <a:solidFill>
              <a:srgbClr val="7030A0"/>
            </a:solidFill>
          </a:ln>
        </p:spPr>
        <p:txBody>
          <a:bodyPr wrap="square" rtlCol="0">
            <a:spAutoFit/>
          </a:bodyPr>
          <a:lstStyle/>
          <a:p>
            <a:pPr marL="0" lvl="1"/>
            <a:r>
              <a:rPr lang="en-US" dirty="0">
                <a:latin typeface="Trebuchet MS" panose="020B0603020202020204" pitchFamily="34" charset="0"/>
              </a:rPr>
              <a:t>No food waste generated in the </a:t>
            </a:r>
            <a:r>
              <a:rPr lang="en-US" dirty="0" smtClean="0">
                <a:latin typeface="Trebuchet MS" panose="020B0603020202020204" pitchFamily="34" charset="0"/>
              </a:rPr>
              <a:t>business</a:t>
            </a:r>
            <a:endParaRPr lang="en-US" dirty="0">
              <a:latin typeface="Trebuchet MS" panose="020B0603020202020204" pitchFamily="34" charset="0"/>
            </a:endParaRPr>
          </a:p>
        </p:txBody>
      </p:sp>
      <p:sp>
        <p:nvSpPr>
          <p:cNvPr id="10" name="Oval 9"/>
          <p:cNvSpPr/>
          <p:nvPr/>
        </p:nvSpPr>
        <p:spPr>
          <a:xfrm>
            <a:off x="838200" y="2667000"/>
            <a:ext cx="609600"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0200" y="2729388"/>
            <a:ext cx="6858000" cy="408623"/>
          </a:xfrm>
          <a:prstGeom prst="roundRect">
            <a:avLst/>
          </a:prstGeom>
          <a:noFill/>
          <a:ln w="19050">
            <a:solidFill>
              <a:srgbClr val="7030A0"/>
            </a:solidFill>
          </a:ln>
        </p:spPr>
        <p:txBody>
          <a:bodyPr wrap="square" rtlCol="0">
            <a:spAutoFit/>
          </a:bodyPr>
          <a:lstStyle/>
          <a:p>
            <a:pPr marL="0" lvl="1"/>
            <a:r>
              <a:rPr lang="en-US" dirty="0">
                <a:latin typeface="Trebuchet MS" panose="020B0603020202020204" pitchFamily="34" charset="0"/>
              </a:rPr>
              <a:t>Collection of food waste separate from garbage for composting</a:t>
            </a:r>
          </a:p>
        </p:txBody>
      </p:sp>
      <p:sp>
        <p:nvSpPr>
          <p:cNvPr id="12" name="Oval 11"/>
          <p:cNvSpPr/>
          <p:nvPr/>
        </p:nvSpPr>
        <p:spPr>
          <a:xfrm>
            <a:off x="838200" y="3512736"/>
            <a:ext cx="609600"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00200" y="3575124"/>
            <a:ext cx="6858000" cy="408623"/>
          </a:xfrm>
          <a:prstGeom prst="roundRect">
            <a:avLst/>
          </a:prstGeom>
          <a:noFill/>
          <a:ln w="19050">
            <a:solidFill>
              <a:srgbClr val="7030A0"/>
            </a:solidFill>
          </a:ln>
        </p:spPr>
        <p:txBody>
          <a:bodyPr wrap="square" rtlCol="0">
            <a:spAutoFit/>
          </a:bodyPr>
          <a:lstStyle/>
          <a:p>
            <a:pPr marL="0" lvl="1"/>
            <a:r>
              <a:rPr lang="en-US" dirty="0">
                <a:latin typeface="Trebuchet MS" panose="020B0603020202020204" pitchFamily="34" charset="0"/>
              </a:rPr>
              <a:t>Delivery of mixed waste to a processing facility (MRF) </a:t>
            </a:r>
          </a:p>
        </p:txBody>
      </p:sp>
      <p:sp>
        <p:nvSpPr>
          <p:cNvPr id="14" name="Oval 13"/>
          <p:cNvSpPr/>
          <p:nvPr/>
        </p:nvSpPr>
        <p:spPr>
          <a:xfrm>
            <a:off x="838200" y="4337014"/>
            <a:ext cx="609600" cy="533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600200" y="4399402"/>
            <a:ext cx="6858000" cy="408623"/>
          </a:xfrm>
          <a:prstGeom prst="roundRect">
            <a:avLst/>
          </a:prstGeom>
          <a:noFill/>
          <a:ln w="19050">
            <a:solidFill>
              <a:srgbClr val="7030A0"/>
            </a:solidFill>
          </a:ln>
        </p:spPr>
        <p:txBody>
          <a:bodyPr wrap="square" rtlCol="0">
            <a:spAutoFit/>
          </a:bodyPr>
          <a:lstStyle/>
          <a:p>
            <a:pPr marL="0" lvl="1"/>
            <a:r>
              <a:rPr lang="en-US" dirty="0">
                <a:latin typeface="Trebuchet MS" panose="020B0603020202020204" pitchFamily="34" charset="0"/>
              </a:rPr>
              <a:t>On site Composting options</a:t>
            </a:r>
          </a:p>
        </p:txBody>
      </p:sp>
    </p:spTree>
    <p:extLst>
      <p:ext uri="{BB962C8B-B14F-4D97-AF65-F5344CB8AC3E}">
        <p14:creationId xmlns:p14="http://schemas.microsoft.com/office/powerpoint/2010/main" val="1853340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vhfc.ca/wp-content/uploads/2013/07/downtown-vancouver-seaplane-terminal-d7.jpg"/>
          <p:cNvPicPr>
            <a:picLocks noChangeAspect="1" noChangeArrowheads="1"/>
          </p:cNvPicPr>
          <p:nvPr/>
        </p:nvPicPr>
        <p:blipFill rotWithShape="1">
          <a:blip r:embed="rId2">
            <a:extLst>
              <a:ext uri="{28A0092B-C50C-407E-A947-70E740481C1C}">
                <a14:useLocalDpi xmlns:a14="http://schemas.microsoft.com/office/drawing/2010/main" val="0"/>
              </a:ext>
            </a:extLst>
          </a:blip>
          <a:srcRect l="5854" r="2747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57200"/>
            <a:ext cx="9158654" cy="10668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latin typeface="Trebuchet MS" panose="020B0603020202020204" pitchFamily="34" charset="0"/>
              </a:rPr>
              <a:t>Outreach &amp; Resources for Multi-Unit Residential Building and Business Managers/Owners</a:t>
            </a:r>
            <a:endParaRPr lang="en-US" sz="3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4263790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alpha val="37000"/>
          </a:srgbClr>
        </a:solidFill>
        <a:effectLst/>
      </p:bgPr>
    </p:bg>
    <p:spTree>
      <p:nvGrpSpPr>
        <p:cNvPr id="1" name=""/>
        <p:cNvGrpSpPr/>
        <p:nvPr/>
      </p:nvGrpSpPr>
      <p:grpSpPr>
        <a:xfrm>
          <a:off x="0" y="0"/>
          <a:ext cx="0" cy="0"/>
          <a:chOff x="0" y="0"/>
          <a:chExt cx="0" cy="0"/>
        </a:xfrm>
      </p:grpSpPr>
      <p:grpSp>
        <p:nvGrpSpPr>
          <p:cNvPr id="18" name="Group 17"/>
          <p:cNvGrpSpPr/>
          <p:nvPr/>
        </p:nvGrpSpPr>
        <p:grpSpPr>
          <a:xfrm>
            <a:off x="3581399" y="345954"/>
            <a:ext cx="5291769" cy="5784669"/>
            <a:chOff x="1762497" y="828980"/>
            <a:chExt cx="5291769" cy="5784669"/>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b="2323"/>
            <a:stretch/>
          </p:blipFill>
          <p:spPr>
            <a:xfrm rot="1748733">
              <a:off x="4698758" y="1412820"/>
              <a:ext cx="2355508" cy="520082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2312">
              <a:off x="3171090" y="828980"/>
              <a:ext cx="2451271" cy="525779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2497" y="835246"/>
              <a:ext cx="2340177" cy="5257799"/>
            </a:xfrm>
            <a:prstGeom prst="rect">
              <a:avLst/>
            </a:prstGeom>
          </p:spPr>
        </p:pic>
      </p:grpSp>
      <p:sp>
        <p:nvSpPr>
          <p:cNvPr id="21" name="Title 20"/>
          <p:cNvSpPr>
            <a:spLocks noGrp="1"/>
          </p:cNvSpPr>
          <p:nvPr>
            <p:ph type="title"/>
          </p:nvPr>
        </p:nvSpPr>
        <p:spPr>
          <a:xfrm>
            <a:off x="0" y="-21258"/>
            <a:ext cx="9144000" cy="876657"/>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00" dirty="0" smtClean="0">
                <a:solidFill>
                  <a:schemeClr val="bg1"/>
                </a:solidFill>
                <a:latin typeface="Trebuchet MS" panose="020B0603020202020204" pitchFamily="34" charset="0"/>
              </a:rPr>
              <a:t>Increasing Awareness of Ban</a:t>
            </a:r>
            <a:endParaRPr lang="en-US" sz="2900" dirty="0">
              <a:solidFill>
                <a:schemeClr val="bg1"/>
              </a:solidFill>
              <a:latin typeface="Trebuchet MS" panose="020B0603020202020204" pitchFamily="34" charset="0"/>
            </a:endParaRPr>
          </a:p>
        </p:txBody>
      </p:sp>
      <p:sp>
        <p:nvSpPr>
          <p:cNvPr id="23" name="TextBox 22"/>
          <p:cNvSpPr txBox="1"/>
          <p:nvPr/>
        </p:nvSpPr>
        <p:spPr>
          <a:xfrm>
            <a:off x="152400" y="962463"/>
            <a:ext cx="3657600" cy="5660011"/>
          </a:xfrm>
          <a:prstGeom prst="rect">
            <a:avLst/>
          </a:prstGeom>
          <a:noFill/>
        </p:spPr>
        <p:txBody>
          <a:bodyPr wrap="square" rtlCol="0">
            <a:spAutoFit/>
          </a:bodyPr>
          <a:lstStyle/>
          <a:p>
            <a:pPr marL="174056" indent="-174056">
              <a:lnSpc>
                <a:spcPct val="90000"/>
              </a:lnSpc>
              <a:spcBef>
                <a:spcPct val="20000"/>
              </a:spcBef>
              <a:buFont typeface="Arial" panose="020B0604020202020204" pitchFamily="34" charset="0"/>
              <a:buChar char="•"/>
            </a:pPr>
            <a:r>
              <a:rPr lang="en-CA" sz="2700" dirty="0"/>
              <a:t>Business licence renewal insert </a:t>
            </a:r>
          </a:p>
          <a:p>
            <a:pPr marL="174056" indent="-174056">
              <a:lnSpc>
                <a:spcPct val="90000"/>
              </a:lnSpc>
              <a:spcBef>
                <a:spcPct val="20000"/>
              </a:spcBef>
              <a:buFont typeface="Arial" panose="020B0604020202020204" pitchFamily="34" charset="0"/>
              <a:buChar char="•"/>
            </a:pPr>
            <a:r>
              <a:rPr lang="en-CA" sz="2700" dirty="0"/>
              <a:t>Working with stakeholder organizations (such as BIAs, </a:t>
            </a:r>
            <a:r>
              <a:rPr lang="en-CA" sz="2700" dirty="0" smtClean="0"/>
              <a:t>Tourism </a:t>
            </a:r>
            <a:r>
              <a:rPr lang="en-CA" sz="2700" dirty="0"/>
              <a:t>Vancouver, Hotel Association, </a:t>
            </a:r>
            <a:r>
              <a:rPr lang="en-CA" sz="2700" dirty="0" smtClean="0"/>
              <a:t>CHOA, etc) </a:t>
            </a:r>
          </a:p>
          <a:p>
            <a:pPr marL="174056" indent="-174056">
              <a:lnSpc>
                <a:spcPct val="90000"/>
              </a:lnSpc>
              <a:spcBef>
                <a:spcPct val="20000"/>
              </a:spcBef>
              <a:buFont typeface="Arial" panose="020B0604020202020204" pitchFamily="34" charset="0"/>
              <a:buChar char="•"/>
            </a:pPr>
            <a:r>
              <a:rPr lang="en-CA" sz="2700" dirty="0" smtClean="0"/>
              <a:t>Multi-lingual brochures</a:t>
            </a:r>
          </a:p>
          <a:p>
            <a:pPr marL="174056" indent="-174056">
              <a:lnSpc>
                <a:spcPct val="90000"/>
              </a:lnSpc>
              <a:spcBef>
                <a:spcPct val="20000"/>
              </a:spcBef>
              <a:buFont typeface="Arial" panose="020B0604020202020204" pitchFamily="34" charset="0"/>
              <a:buChar char="•"/>
            </a:pPr>
            <a:r>
              <a:rPr lang="en-CA" sz="2700" dirty="0" smtClean="0"/>
              <a:t>Collection calendars</a:t>
            </a:r>
          </a:p>
          <a:p>
            <a:pPr marL="174056" indent="-174056">
              <a:lnSpc>
                <a:spcPct val="90000"/>
              </a:lnSpc>
              <a:spcBef>
                <a:spcPct val="20000"/>
              </a:spcBef>
              <a:buFont typeface="Arial" panose="020B0604020202020204" pitchFamily="34" charset="0"/>
              <a:buChar char="•"/>
            </a:pPr>
            <a:r>
              <a:rPr lang="en-CA" sz="2700" dirty="0" smtClean="0"/>
              <a:t>On-going liaison </a:t>
            </a:r>
            <a:r>
              <a:rPr lang="en-CA" sz="2700" dirty="0"/>
              <a:t>with Metro Van to best address stakeholder needs  </a:t>
            </a:r>
          </a:p>
        </p:txBody>
      </p:sp>
    </p:spTree>
    <p:extLst>
      <p:ext uri="{BB962C8B-B14F-4D97-AF65-F5344CB8AC3E}">
        <p14:creationId xmlns:p14="http://schemas.microsoft.com/office/powerpoint/2010/main" val="1323652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i696.photobucket.com/albums/vv327/Jeccakat/FruitBowl.png"/>
          <p:cNvPicPr>
            <a:picLocks noChangeAspect="1" noChangeArrowheads="1"/>
          </p:cNvPicPr>
          <p:nvPr/>
        </p:nvPicPr>
        <p:blipFill rotWithShape="1">
          <a:blip r:embed="rId3">
            <a:extLst>
              <a:ext uri="{28A0092B-C50C-407E-A947-70E740481C1C}">
                <a14:useLocalDpi xmlns:a14="http://schemas.microsoft.com/office/drawing/2010/main" val="0"/>
              </a:ext>
            </a:extLst>
          </a:blip>
          <a:srcRect r="6059" b="10744"/>
          <a:stretch/>
        </p:blipFill>
        <p:spPr bwMode="auto">
          <a:xfrm>
            <a:off x="5025" y="685800"/>
            <a:ext cx="9153630" cy="6172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58654" cy="6858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latin typeface="Trebuchet MS" panose="020B0603020202020204" pitchFamily="34" charset="0"/>
              </a:rPr>
              <a:t>Develop a plan</a:t>
            </a:r>
            <a:endParaRPr lang="en-US" sz="3200" dirty="0">
              <a:solidFill>
                <a:schemeClr val="bg1"/>
              </a:solidFill>
              <a:latin typeface="Trebuchet MS" panose="020B0603020202020204" pitchFamily="34" charset="0"/>
            </a:endParaRPr>
          </a:p>
        </p:txBody>
      </p:sp>
      <p:graphicFrame>
        <p:nvGraphicFramePr>
          <p:cNvPr id="2" name="Diagram 1"/>
          <p:cNvGraphicFramePr/>
          <p:nvPr>
            <p:extLst>
              <p:ext uri="{D42A27DB-BD31-4B8C-83A1-F6EECF244321}">
                <p14:modId xmlns:p14="http://schemas.microsoft.com/office/powerpoint/2010/main" val="3357169209"/>
              </p:ext>
            </p:extLst>
          </p:nvPr>
        </p:nvGraphicFramePr>
        <p:xfrm>
          <a:off x="76200" y="914400"/>
          <a:ext cx="8991600" cy="5715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1856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2636</TotalTime>
  <Words>1269</Words>
  <Application>Microsoft Office PowerPoint</Application>
  <PresentationFormat>On-screen Show (4:3)</PresentationFormat>
  <Paragraphs>132</Paragraphs>
  <Slides>14</Slides>
  <Notes>8</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Increasing Awareness of Ban</vt:lpstr>
      <vt:lpstr>PowerPoint Presentation</vt:lpstr>
      <vt:lpstr>PowerPoint Presentation</vt:lpstr>
      <vt:lpstr>PowerPoint Presentation</vt:lpstr>
      <vt:lpstr>PowerPoint Presentation</vt:lpstr>
      <vt:lpstr>PowerPoint Presentation</vt:lpstr>
      <vt:lpstr>PowerPoint Presentation</vt:lpstr>
    </vt:vector>
  </TitlesOfParts>
  <Company>City of Vancouver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Dhaneva Panday</dc:creator>
  <cp:lastModifiedBy>Owner</cp:lastModifiedBy>
  <cp:revision>242</cp:revision>
  <cp:lastPrinted>2014-10-20T18:15:22Z</cp:lastPrinted>
  <dcterms:created xsi:type="dcterms:W3CDTF">2014-07-14T20:28:32Z</dcterms:created>
  <dcterms:modified xsi:type="dcterms:W3CDTF">2015-01-29T04:49:59Z</dcterms:modified>
</cp:coreProperties>
</file>